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9" r:id="rId3"/>
    <p:sldId id="262" r:id="rId4"/>
    <p:sldId id="258" r:id="rId5"/>
    <p:sldId id="259" r:id="rId6"/>
    <p:sldId id="271" r:id="rId7"/>
    <p:sldId id="260" r:id="rId8"/>
    <p:sldId id="266" r:id="rId9"/>
    <p:sldId id="268" r:id="rId10"/>
    <p:sldId id="267" r:id="rId11"/>
    <p:sldId id="264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985" autoAdjust="0"/>
    <p:restoredTop sz="94660"/>
  </p:normalViewPr>
  <p:slideViewPr>
    <p:cSldViewPr snapToGrid="0">
      <p:cViewPr varScale="1">
        <p:scale>
          <a:sx n="86" d="100"/>
          <a:sy n="86" d="100"/>
        </p:scale>
        <p:origin x="69" y="339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KWA One Drive" userId="4e1b1039-8f27-474f-9357-06ac3f66652d" providerId="ADAL" clId="{A5CD7141-B3A6-4BAF-A530-165D3650407F}"/>
    <pc:docChg chg="custSel modSld">
      <pc:chgData name="KWA One Drive" userId="4e1b1039-8f27-474f-9357-06ac3f66652d" providerId="ADAL" clId="{A5CD7141-B3A6-4BAF-A530-165D3650407F}" dt="2022-07-08T16:02:59.327" v="3" actId="1076"/>
      <pc:docMkLst>
        <pc:docMk/>
      </pc:docMkLst>
      <pc:sldChg chg="addSp delSp modSp mod">
        <pc:chgData name="KWA One Drive" userId="4e1b1039-8f27-474f-9357-06ac3f66652d" providerId="ADAL" clId="{A5CD7141-B3A6-4BAF-A530-165D3650407F}" dt="2022-07-08T16:02:59.327" v="3" actId="1076"/>
        <pc:sldMkLst>
          <pc:docMk/>
          <pc:sldMk cId="338966149" sldId="271"/>
        </pc:sldMkLst>
        <pc:picChg chg="add mod">
          <ac:chgData name="KWA One Drive" userId="4e1b1039-8f27-474f-9357-06ac3f66652d" providerId="ADAL" clId="{A5CD7141-B3A6-4BAF-A530-165D3650407F}" dt="2022-07-08T16:02:59.327" v="3" actId="1076"/>
          <ac:picMkLst>
            <pc:docMk/>
            <pc:sldMk cId="338966149" sldId="271"/>
            <ac:picMk id="3" creationId="{24B9994C-D499-27F3-DA41-A4FE48D49EED}"/>
          </ac:picMkLst>
        </pc:picChg>
        <pc:picChg chg="del">
          <ac:chgData name="KWA One Drive" userId="4e1b1039-8f27-474f-9357-06ac3f66652d" providerId="ADAL" clId="{A5CD7141-B3A6-4BAF-A530-165D3650407F}" dt="2022-07-08T15:59:29.264" v="0" actId="478"/>
          <ac:picMkLst>
            <pc:docMk/>
            <pc:sldMk cId="338966149" sldId="271"/>
            <ac:picMk id="6" creationId="{610AC7FB-C407-8F8D-F0CA-16B82B793A1E}"/>
          </ac:picMkLst>
        </pc:picChg>
      </pc:sldChg>
    </pc:docChg>
  </pc:docChgLst>
  <pc:docChgLst>
    <pc:chgData name="KWA One Drive" userId="4e1b1039-8f27-474f-9357-06ac3f66652d" providerId="ADAL" clId="{E3EFD519-1E68-4F2B-9B5D-04DC930DD8BB}"/>
    <pc:docChg chg="undo custSel addSld delSld modSld sldOrd">
      <pc:chgData name="KWA One Drive" userId="4e1b1039-8f27-474f-9357-06ac3f66652d" providerId="ADAL" clId="{E3EFD519-1E68-4F2B-9B5D-04DC930DD8BB}" dt="2022-06-27T18:56:29.478" v="1534" actId="20577"/>
      <pc:docMkLst>
        <pc:docMk/>
      </pc:docMkLst>
      <pc:sldChg chg="modSp mod">
        <pc:chgData name="KWA One Drive" userId="4e1b1039-8f27-474f-9357-06ac3f66652d" providerId="ADAL" clId="{E3EFD519-1E68-4F2B-9B5D-04DC930DD8BB}" dt="2022-06-22T18:14:47.857" v="640" actId="14100"/>
        <pc:sldMkLst>
          <pc:docMk/>
          <pc:sldMk cId="3724475156" sldId="256"/>
        </pc:sldMkLst>
        <pc:spChg chg="mod">
          <ac:chgData name="KWA One Drive" userId="4e1b1039-8f27-474f-9357-06ac3f66652d" providerId="ADAL" clId="{E3EFD519-1E68-4F2B-9B5D-04DC930DD8BB}" dt="2022-06-22T18:14:47.857" v="640" actId="14100"/>
          <ac:spMkLst>
            <pc:docMk/>
            <pc:sldMk cId="3724475156" sldId="256"/>
            <ac:spMk id="3" creationId="{7889A7A7-1B0C-CA39-2AF9-B8A887D27F1D}"/>
          </ac:spMkLst>
        </pc:spChg>
      </pc:sldChg>
      <pc:sldChg chg="modSp mod">
        <pc:chgData name="KWA One Drive" userId="4e1b1039-8f27-474f-9357-06ac3f66652d" providerId="ADAL" clId="{E3EFD519-1E68-4F2B-9B5D-04DC930DD8BB}" dt="2022-06-21T20:35:51.766" v="65" actId="1076"/>
        <pc:sldMkLst>
          <pc:docMk/>
          <pc:sldMk cId="507956371" sldId="258"/>
        </pc:sldMkLst>
        <pc:spChg chg="mod">
          <ac:chgData name="KWA One Drive" userId="4e1b1039-8f27-474f-9357-06ac3f66652d" providerId="ADAL" clId="{E3EFD519-1E68-4F2B-9B5D-04DC930DD8BB}" dt="2022-06-21T20:35:49.311" v="64" actId="1076"/>
          <ac:spMkLst>
            <pc:docMk/>
            <pc:sldMk cId="507956371" sldId="258"/>
            <ac:spMk id="8" creationId="{A76FB6D7-B74B-3605-E5F2-296EED5AB665}"/>
          </ac:spMkLst>
        </pc:spChg>
        <pc:picChg chg="mod">
          <ac:chgData name="KWA One Drive" userId="4e1b1039-8f27-474f-9357-06ac3f66652d" providerId="ADAL" clId="{E3EFD519-1E68-4F2B-9B5D-04DC930DD8BB}" dt="2022-06-21T20:35:51.766" v="65" actId="1076"/>
          <ac:picMkLst>
            <pc:docMk/>
            <pc:sldMk cId="507956371" sldId="258"/>
            <ac:picMk id="5" creationId="{548272E3-18C7-C85F-79B7-410A2680F512}"/>
          </ac:picMkLst>
        </pc:picChg>
      </pc:sldChg>
      <pc:sldChg chg="addSp modSp mod">
        <pc:chgData name="KWA One Drive" userId="4e1b1039-8f27-474f-9357-06ac3f66652d" providerId="ADAL" clId="{E3EFD519-1E68-4F2B-9B5D-04DC930DD8BB}" dt="2022-06-23T23:36:45.606" v="1278" actId="1076"/>
        <pc:sldMkLst>
          <pc:docMk/>
          <pc:sldMk cId="855748094" sldId="259"/>
        </pc:sldMkLst>
        <pc:spChg chg="mod">
          <ac:chgData name="KWA One Drive" userId="4e1b1039-8f27-474f-9357-06ac3f66652d" providerId="ADAL" clId="{E3EFD519-1E68-4F2B-9B5D-04DC930DD8BB}" dt="2022-06-21T20:36:02.381" v="67" actId="1076"/>
          <ac:spMkLst>
            <pc:docMk/>
            <pc:sldMk cId="855748094" sldId="259"/>
            <ac:spMk id="5" creationId="{FA3F1DDB-186B-B7D4-5296-15D054BEB62B}"/>
          </ac:spMkLst>
        </pc:spChg>
        <pc:spChg chg="add mod">
          <ac:chgData name="KWA One Drive" userId="4e1b1039-8f27-474f-9357-06ac3f66652d" providerId="ADAL" clId="{E3EFD519-1E68-4F2B-9B5D-04DC930DD8BB}" dt="2022-06-23T23:36:45.606" v="1278" actId="1076"/>
          <ac:spMkLst>
            <pc:docMk/>
            <pc:sldMk cId="855748094" sldId="259"/>
            <ac:spMk id="8" creationId="{A11086D6-7953-5092-EEFC-55FE80BACEF9}"/>
          </ac:spMkLst>
        </pc:spChg>
        <pc:picChg chg="add mod">
          <ac:chgData name="KWA One Drive" userId="4e1b1039-8f27-474f-9357-06ac3f66652d" providerId="ADAL" clId="{E3EFD519-1E68-4F2B-9B5D-04DC930DD8BB}" dt="2022-06-23T21:52:29.857" v="871"/>
          <ac:picMkLst>
            <pc:docMk/>
            <pc:sldMk cId="855748094" sldId="259"/>
            <ac:picMk id="6" creationId="{E0BFAA47-DCDB-013E-F05E-5CA5C707555B}"/>
          </ac:picMkLst>
        </pc:picChg>
        <pc:picChg chg="mod">
          <ac:chgData name="KWA One Drive" userId="4e1b1039-8f27-474f-9357-06ac3f66652d" providerId="ADAL" clId="{E3EFD519-1E68-4F2B-9B5D-04DC930DD8BB}" dt="2022-06-23T21:54:16.472" v="919" actId="1076"/>
          <ac:picMkLst>
            <pc:docMk/>
            <pc:sldMk cId="855748094" sldId="259"/>
            <ac:picMk id="7" creationId="{5B9D4D2F-B039-99C5-485E-0AAA57F65157}"/>
          </ac:picMkLst>
        </pc:picChg>
        <pc:picChg chg="mod">
          <ac:chgData name="KWA One Drive" userId="4e1b1039-8f27-474f-9357-06ac3f66652d" providerId="ADAL" clId="{E3EFD519-1E68-4F2B-9B5D-04DC930DD8BB}" dt="2022-06-23T21:54:18.944" v="920" actId="1076"/>
          <ac:picMkLst>
            <pc:docMk/>
            <pc:sldMk cId="855748094" sldId="259"/>
            <ac:picMk id="9" creationId="{69A5FC9D-DED2-B4B5-FE14-09358B56744A}"/>
          </ac:picMkLst>
        </pc:picChg>
        <pc:cxnChg chg="add mod">
          <ac:chgData name="KWA One Drive" userId="4e1b1039-8f27-474f-9357-06ac3f66652d" providerId="ADAL" clId="{E3EFD519-1E68-4F2B-9B5D-04DC930DD8BB}" dt="2022-06-23T23:36:42.602" v="1277" actId="1076"/>
          <ac:cxnSpMkLst>
            <pc:docMk/>
            <pc:sldMk cId="855748094" sldId="259"/>
            <ac:cxnSpMk id="10" creationId="{6CCD0F1C-FF3A-8AD8-D573-D4F18448A90A}"/>
          </ac:cxnSpMkLst>
        </pc:cxnChg>
      </pc:sldChg>
      <pc:sldChg chg="addSp modSp mod">
        <pc:chgData name="KWA One Drive" userId="4e1b1039-8f27-474f-9357-06ac3f66652d" providerId="ADAL" clId="{E3EFD519-1E68-4F2B-9B5D-04DC930DD8BB}" dt="2022-06-24T20:00:00.640" v="1414" actId="1076"/>
        <pc:sldMkLst>
          <pc:docMk/>
          <pc:sldMk cId="3609954646" sldId="260"/>
        </pc:sldMkLst>
        <pc:spChg chg="add mod">
          <ac:chgData name="KWA One Drive" userId="4e1b1039-8f27-474f-9357-06ac3f66652d" providerId="ADAL" clId="{E3EFD519-1E68-4F2B-9B5D-04DC930DD8BB}" dt="2022-06-23T21:53:50.765" v="911" actId="14100"/>
          <ac:spMkLst>
            <pc:docMk/>
            <pc:sldMk cId="3609954646" sldId="260"/>
            <ac:spMk id="5" creationId="{CFEE6E66-2780-3EB5-BCE0-8FEF985EA444}"/>
          </ac:spMkLst>
        </pc:spChg>
        <pc:spChg chg="add mod">
          <ac:chgData name="KWA One Drive" userId="4e1b1039-8f27-474f-9357-06ac3f66652d" providerId="ADAL" clId="{E3EFD519-1E68-4F2B-9B5D-04DC930DD8BB}" dt="2022-06-24T20:00:00.640" v="1414" actId="1076"/>
          <ac:spMkLst>
            <pc:docMk/>
            <pc:sldMk cId="3609954646" sldId="260"/>
            <ac:spMk id="11" creationId="{F3545B70-C193-3A26-7380-F8C698EF1F42}"/>
          </ac:spMkLst>
        </pc:spChg>
        <pc:picChg chg="add mod">
          <ac:chgData name="KWA One Drive" userId="4e1b1039-8f27-474f-9357-06ac3f66652d" providerId="ADAL" clId="{E3EFD519-1E68-4F2B-9B5D-04DC930DD8BB}" dt="2022-06-23T21:51:12.279" v="848" actId="1076"/>
          <ac:picMkLst>
            <pc:docMk/>
            <pc:sldMk cId="3609954646" sldId="260"/>
            <ac:picMk id="4" creationId="{2733061D-00E4-FA5E-1D1D-8B13FCD1D66C}"/>
          </ac:picMkLst>
        </pc:picChg>
        <pc:picChg chg="add mod">
          <ac:chgData name="KWA One Drive" userId="4e1b1039-8f27-474f-9357-06ac3f66652d" providerId="ADAL" clId="{E3EFD519-1E68-4F2B-9B5D-04DC930DD8BB}" dt="2022-06-24T19:59:11.649" v="1316" actId="14100"/>
          <ac:picMkLst>
            <pc:docMk/>
            <pc:sldMk cId="3609954646" sldId="260"/>
            <ac:picMk id="7" creationId="{05637B85-7065-CBFB-F763-0A1E095DA392}"/>
          </ac:picMkLst>
        </pc:picChg>
        <pc:picChg chg="add mod">
          <ac:chgData name="KWA One Drive" userId="4e1b1039-8f27-474f-9357-06ac3f66652d" providerId="ADAL" clId="{E3EFD519-1E68-4F2B-9B5D-04DC930DD8BB}" dt="2022-06-24T19:59:26.150" v="1342" actId="1036"/>
          <ac:picMkLst>
            <pc:docMk/>
            <pc:sldMk cId="3609954646" sldId="260"/>
            <ac:picMk id="9" creationId="{028DC756-942D-E6D4-B95A-06AC914B512F}"/>
          </ac:picMkLst>
        </pc:picChg>
        <pc:picChg chg="mod">
          <ac:chgData name="KWA One Drive" userId="4e1b1039-8f27-474f-9357-06ac3f66652d" providerId="ADAL" clId="{E3EFD519-1E68-4F2B-9B5D-04DC930DD8BB}" dt="2022-06-24T19:58:51.943" v="1304" actId="1076"/>
          <ac:picMkLst>
            <pc:docMk/>
            <pc:sldMk cId="3609954646" sldId="260"/>
            <ac:picMk id="1026" creationId="{E2971BAC-A56A-6BD3-AB85-25D4CF3FCE20}"/>
          </ac:picMkLst>
        </pc:picChg>
        <pc:cxnChg chg="add mod">
          <ac:chgData name="KWA One Drive" userId="4e1b1039-8f27-474f-9357-06ac3f66652d" providerId="ADAL" clId="{E3EFD519-1E68-4F2B-9B5D-04DC930DD8BB}" dt="2022-06-23T21:51:21.825" v="849" actId="1076"/>
          <ac:cxnSpMkLst>
            <pc:docMk/>
            <pc:sldMk cId="3609954646" sldId="260"/>
            <ac:cxnSpMk id="6" creationId="{E65179E7-DD5B-E7E5-49B8-D085121D14F1}"/>
          </ac:cxnSpMkLst>
        </pc:cxnChg>
      </pc:sldChg>
      <pc:sldChg chg="addSp modSp mod">
        <pc:chgData name="KWA One Drive" userId="4e1b1039-8f27-474f-9357-06ac3f66652d" providerId="ADAL" clId="{E3EFD519-1E68-4F2B-9B5D-04DC930DD8BB}" dt="2022-06-21T22:54:21.158" v="409" actId="1582"/>
        <pc:sldMkLst>
          <pc:docMk/>
          <pc:sldMk cId="2428591159" sldId="262"/>
        </pc:sldMkLst>
        <pc:spChg chg="add mod">
          <ac:chgData name="KWA One Drive" userId="4e1b1039-8f27-474f-9357-06ac3f66652d" providerId="ADAL" clId="{E3EFD519-1E68-4F2B-9B5D-04DC930DD8BB}" dt="2022-06-21T22:54:21.158" v="409" actId="1582"/>
          <ac:spMkLst>
            <pc:docMk/>
            <pc:sldMk cId="2428591159" sldId="262"/>
            <ac:spMk id="2" creationId="{6AD700E0-F2B4-4215-B3C7-1AAEA96FDFE6}"/>
          </ac:spMkLst>
        </pc:spChg>
        <pc:spChg chg="mod">
          <ac:chgData name="KWA One Drive" userId="4e1b1039-8f27-474f-9357-06ac3f66652d" providerId="ADAL" clId="{E3EFD519-1E68-4F2B-9B5D-04DC930DD8BB}" dt="2022-06-21T20:35:44.807" v="63" actId="1076"/>
          <ac:spMkLst>
            <pc:docMk/>
            <pc:sldMk cId="2428591159" sldId="262"/>
            <ac:spMk id="7" creationId="{8AF28389-CA6A-43BD-E130-27EB99D2F2EA}"/>
          </ac:spMkLst>
        </pc:spChg>
        <pc:picChg chg="mod">
          <ac:chgData name="KWA One Drive" userId="4e1b1039-8f27-474f-9357-06ac3f66652d" providerId="ADAL" clId="{E3EFD519-1E68-4F2B-9B5D-04DC930DD8BB}" dt="2022-06-21T20:35:56.549" v="66" actId="1076"/>
          <ac:picMkLst>
            <pc:docMk/>
            <pc:sldMk cId="2428591159" sldId="262"/>
            <ac:picMk id="3" creationId="{C27CD974-F7DA-4FDB-CDC7-EBE8570A374D}"/>
          </ac:picMkLst>
        </pc:picChg>
      </pc:sldChg>
      <pc:sldChg chg="addSp modSp mod">
        <pc:chgData name="KWA One Drive" userId="4e1b1039-8f27-474f-9357-06ac3f66652d" providerId="ADAL" clId="{E3EFD519-1E68-4F2B-9B5D-04DC930DD8BB}" dt="2022-06-21T23:23:36.241" v="615" actId="207"/>
        <pc:sldMkLst>
          <pc:docMk/>
          <pc:sldMk cId="3584143828" sldId="264"/>
        </pc:sldMkLst>
        <pc:spChg chg="add mod">
          <ac:chgData name="KWA One Drive" userId="4e1b1039-8f27-474f-9357-06ac3f66652d" providerId="ADAL" clId="{E3EFD519-1E68-4F2B-9B5D-04DC930DD8BB}" dt="2022-06-21T23:23:36.241" v="615" actId="207"/>
          <ac:spMkLst>
            <pc:docMk/>
            <pc:sldMk cId="3584143828" sldId="264"/>
            <ac:spMk id="2" creationId="{F6CC17B1-F9BB-C5A3-9338-72869C4EC7DF}"/>
          </ac:spMkLst>
        </pc:spChg>
      </pc:sldChg>
      <pc:sldChg chg="addSp delSp modSp new del mod ord setBg">
        <pc:chgData name="KWA One Drive" userId="4e1b1039-8f27-474f-9357-06ac3f66652d" providerId="ADAL" clId="{E3EFD519-1E68-4F2B-9B5D-04DC930DD8BB}" dt="2022-06-23T23:38:09.755" v="1293" actId="2696"/>
        <pc:sldMkLst>
          <pc:docMk/>
          <pc:sldMk cId="3942154997" sldId="265"/>
        </pc:sldMkLst>
        <pc:spChg chg="del">
          <ac:chgData name="KWA One Drive" userId="4e1b1039-8f27-474f-9357-06ac3f66652d" providerId="ADAL" clId="{E3EFD519-1E68-4F2B-9B5D-04DC930DD8BB}" dt="2022-06-21T18:33:04.672" v="3" actId="478"/>
          <ac:spMkLst>
            <pc:docMk/>
            <pc:sldMk cId="3942154997" sldId="265"/>
            <ac:spMk id="2" creationId="{B15BB4B7-B71C-5BFF-EE1D-01272A53957E}"/>
          </ac:spMkLst>
        </pc:spChg>
        <pc:spChg chg="del">
          <ac:chgData name="KWA One Drive" userId="4e1b1039-8f27-474f-9357-06ac3f66652d" providerId="ADAL" clId="{E3EFD519-1E68-4F2B-9B5D-04DC930DD8BB}" dt="2022-06-21T18:33:06.397" v="4" actId="478"/>
          <ac:spMkLst>
            <pc:docMk/>
            <pc:sldMk cId="3942154997" sldId="265"/>
            <ac:spMk id="3" creationId="{304E4438-F8DA-0C55-DC57-FB3525EA53F5}"/>
          </ac:spMkLst>
        </pc:spChg>
        <pc:spChg chg="add del mod">
          <ac:chgData name="KWA One Drive" userId="4e1b1039-8f27-474f-9357-06ac3f66652d" providerId="ADAL" clId="{E3EFD519-1E68-4F2B-9B5D-04DC930DD8BB}" dt="2022-06-21T20:46:30.682" v="97" actId="478"/>
          <ac:spMkLst>
            <pc:docMk/>
            <pc:sldMk cId="3942154997" sldId="265"/>
            <ac:spMk id="4" creationId="{F9DE132B-E991-60A2-79D7-88468A7C1F26}"/>
          </ac:spMkLst>
        </pc:spChg>
        <pc:spChg chg="add mod">
          <ac:chgData name="KWA One Drive" userId="4e1b1039-8f27-474f-9357-06ac3f66652d" providerId="ADAL" clId="{E3EFD519-1E68-4F2B-9B5D-04DC930DD8BB}" dt="2022-06-21T20:46:45.111" v="102" actId="1076"/>
          <ac:spMkLst>
            <pc:docMk/>
            <pc:sldMk cId="3942154997" sldId="265"/>
            <ac:spMk id="7" creationId="{A5C06E90-DCFD-70E4-197D-9AFB758BF3F3}"/>
          </ac:spMkLst>
        </pc:spChg>
        <pc:picChg chg="add mod">
          <ac:chgData name="KWA One Drive" userId="4e1b1039-8f27-474f-9357-06ac3f66652d" providerId="ADAL" clId="{E3EFD519-1E68-4F2B-9B5D-04DC930DD8BB}" dt="2022-06-23T23:37:23.456" v="1283" actId="1582"/>
          <ac:picMkLst>
            <pc:docMk/>
            <pc:sldMk cId="3942154997" sldId="265"/>
            <ac:picMk id="6" creationId="{062FBBE7-0F8E-30EC-02B0-FFB12A6B0650}"/>
          </ac:picMkLst>
        </pc:picChg>
      </pc:sldChg>
      <pc:sldChg chg="addSp delSp modSp new del mod">
        <pc:chgData name="KWA One Drive" userId="4e1b1039-8f27-474f-9357-06ac3f66652d" providerId="ADAL" clId="{E3EFD519-1E68-4F2B-9B5D-04DC930DD8BB}" dt="2022-06-21T20:46:08.416" v="93" actId="2696"/>
        <pc:sldMkLst>
          <pc:docMk/>
          <pc:sldMk cId="2514092134" sldId="266"/>
        </pc:sldMkLst>
        <pc:spChg chg="del">
          <ac:chgData name="KWA One Drive" userId="4e1b1039-8f27-474f-9357-06ac3f66652d" providerId="ADAL" clId="{E3EFD519-1E68-4F2B-9B5D-04DC930DD8BB}" dt="2022-06-21T20:35:37.168" v="61" actId="478"/>
          <ac:spMkLst>
            <pc:docMk/>
            <pc:sldMk cId="2514092134" sldId="266"/>
            <ac:spMk id="2" creationId="{F417B1DA-CF5F-3F15-B5E6-4075EB98CABE}"/>
          </ac:spMkLst>
        </pc:spChg>
        <pc:spChg chg="del">
          <ac:chgData name="KWA One Drive" userId="4e1b1039-8f27-474f-9357-06ac3f66652d" providerId="ADAL" clId="{E3EFD519-1E68-4F2B-9B5D-04DC930DD8BB}" dt="2022-06-21T20:35:38.871" v="62" actId="478"/>
          <ac:spMkLst>
            <pc:docMk/>
            <pc:sldMk cId="2514092134" sldId="266"/>
            <ac:spMk id="3" creationId="{99A83167-960C-111B-1A31-D5D6B9C60BE2}"/>
          </ac:spMkLst>
        </pc:spChg>
        <pc:spChg chg="add mod">
          <ac:chgData name="KWA One Drive" userId="4e1b1039-8f27-474f-9357-06ac3f66652d" providerId="ADAL" clId="{E3EFD519-1E68-4F2B-9B5D-04DC930DD8BB}" dt="2022-06-21T20:36:24.585" v="92" actId="20577"/>
          <ac:spMkLst>
            <pc:docMk/>
            <pc:sldMk cId="2514092134" sldId="266"/>
            <ac:spMk id="4" creationId="{F2112316-357F-66F2-0257-813948CB5765}"/>
          </ac:spMkLst>
        </pc:spChg>
      </pc:sldChg>
      <pc:sldChg chg="addSp delSp modSp add mod ord">
        <pc:chgData name="KWA One Drive" userId="4e1b1039-8f27-474f-9357-06ac3f66652d" providerId="ADAL" clId="{E3EFD519-1E68-4F2B-9B5D-04DC930DD8BB}" dt="2022-06-27T18:07:23.979" v="1453" actId="20577"/>
        <pc:sldMkLst>
          <pc:docMk/>
          <pc:sldMk cId="3290904432" sldId="266"/>
        </pc:sldMkLst>
        <pc:spChg chg="add del mod">
          <ac:chgData name="KWA One Drive" userId="4e1b1039-8f27-474f-9357-06ac3f66652d" providerId="ADAL" clId="{E3EFD519-1E68-4F2B-9B5D-04DC930DD8BB}" dt="2022-06-23T21:48:45.750" v="809" actId="478"/>
          <ac:spMkLst>
            <pc:docMk/>
            <pc:sldMk cId="3290904432" sldId="266"/>
            <ac:spMk id="4" creationId="{A2B10629-86E7-FBE4-F51B-256D11A27EF9}"/>
          </ac:spMkLst>
        </pc:spChg>
        <pc:spChg chg="mod">
          <ac:chgData name="KWA One Drive" userId="4e1b1039-8f27-474f-9357-06ac3f66652d" providerId="ADAL" clId="{E3EFD519-1E68-4F2B-9B5D-04DC930DD8BB}" dt="2022-06-27T18:07:23.979" v="1453" actId="20577"/>
          <ac:spMkLst>
            <pc:docMk/>
            <pc:sldMk cId="3290904432" sldId="266"/>
            <ac:spMk id="5" creationId="{FA3F1DDB-186B-B7D4-5296-15D054BEB62B}"/>
          </ac:spMkLst>
        </pc:spChg>
        <pc:spChg chg="add del">
          <ac:chgData name="KWA One Drive" userId="4e1b1039-8f27-474f-9357-06ac3f66652d" providerId="ADAL" clId="{E3EFD519-1E68-4F2B-9B5D-04DC930DD8BB}" dt="2022-06-23T21:47:40.280" v="776" actId="478"/>
          <ac:spMkLst>
            <pc:docMk/>
            <pc:sldMk cId="3290904432" sldId="266"/>
            <ac:spMk id="6" creationId="{E12FC25F-BD14-F84B-0EDB-3331248038D5}"/>
          </ac:spMkLst>
        </pc:spChg>
        <pc:spChg chg="add del mod">
          <ac:chgData name="KWA One Drive" userId="4e1b1039-8f27-474f-9357-06ac3f66652d" providerId="ADAL" clId="{E3EFD519-1E68-4F2B-9B5D-04DC930DD8BB}" dt="2022-06-23T21:48:44.800" v="808" actId="478"/>
          <ac:spMkLst>
            <pc:docMk/>
            <pc:sldMk cId="3290904432" sldId="266"/>
            <ac:spMk id="8" creationId="{659CC6BB-5513-B621-7CB2-10E8A236AE39}"/>
          </ac:spMkLst>
        </pc:spChg>
        <pc:spChg chg="add mod">
          <ac:chgData name="KWA One Drive" userId="4e1b1039-8f27-474f-9357-06ac3f66652d" providerId="ADAL" clId="{E3EFD519-1E68-4F2B-9B5D-04DC930DD8BB}" dt="2022-06-23T21:53:58.150" v="916" actId="14100"/>
          <ac:spMkLst>
            <pc:docMk/>
            <pc:sldMk cId="3290904432" sldId="266"/>
            <ac:spMk id="12" creationId="{8CD93D78-F018-ED09-1E0D-213D2DE97943}"/>
          </ac:spMkLst>
        </pc:spChg>
        <pc:picChg chg="add del mod modCrop">
          <ac:chgData name="KWA One Drive" userId="4e1b1039-8f27-474f-9357-06ac3f66652d" providerId="ADAL" clId="{E3EFD519-1E68-4F2B-9B5D-04DC930DD8BB}" dt="2022-06-23T21:48:43.731" v="807" actId="478"/>
          <ac:picMkLst>
            <pc:docMk/>
            <pc:sldMk cId="3290904432" sldId="266"/>
            <ac:picMk id="3" creationId="{E162A8FC-9118-45E5-BACF-369AB6582B56}"/>
          </ac:picMkLst>
        </pc:picChg>
        <pc:picChg chg="del">
          <ac:chgData name="KWA One Drive" userId="4e1b1039-8f27-474f-9357-06ac3f66652d" providerId="ADAL" clId="{E3EFD519-1E68-4F2B-9B5D-04DC930DD8BB}" dt="2022-06-23T21:21:42.008" v="642" actId="478"/>
          <ac:picMkLst>
            <pc:docMk/>
            <pc:sldMk cId="3290904432" sldId="266"/>
            <ac:picMk id="7" creationId="{5B9D4D2F-B039-99C5-485E-0AAA57F65157}"/>
          </ac:picMkLst>
        </pc:picChg>
        <pc:picChg chg="del">
          <ac:chgData name="KWA One Drive" userId="4e1b1039-8f27-474f-9357-06ac3f66652d" providerId="ADAL" clId="{E3EFD519-1E68-4F2B-9B5D-04DC930DD8BB}" dt="2022-06-23T21:21:42.606" v="643" actId="478"/>
          <ac:picMkLst>
            <pc:docMk/>
            <pc:sldMk cId="3290904432" sldId="266"/>
            <ac:picMk id="9" creationId="{69A5FC9D-DED2-B4B5-FE14-09358B56744A}"/>
          </ac:picMkLst>
        </pc:picChg>
        <pc:picChg chg="add mod">
          <ac:chgData name="KWA One Drive" userId="4e1b1039-8f27-474f-9357-06ac3f66652d" providerId="ADAL" clId="{E3EFD519-1E68-4F2B-9B5D-04DC930DD8BB}" dt="2022-06-23T21:49:40.650" v="822" actId="1582"/>
          <ac:picMkLst>
            <pc:docMk/>
            <pc:sldMk cId="3290904432" sldId="266"/>
            <ac:picMk id="11" creationId="{193E6F7A-E53F-3341-D20C-1F998F6B2E05}"/>
          </ac:picMkLst>
        </pc:picChg>
        <pc:picChg chg="add del mod">
          <ac:chgData name="KWA One Drive" userId="4e1b1039-8f27-474f-9357-06ac3f66652d" providerId="ADAL" clId="{E3EFD519-1E68-4F2B-9B5D-04DC930DD8BB}" dt="2022-06-23T21:37:33.427" v="723" actId="478"/>
          <ac:picMkLst>
            <pc:docMk/>
            <pc:sldMk cId="3290904432" sldId="266"/>
            <ac:picMk id="1026" creationId="{81D788FB-2714-D311-320A-3C029C833793}"/>
          </ac:picMkLst>
        </pc:picChg>
        <pc:picChg chg="add del mod">
          <ac:chgData name="KWA One Drive" userId="4e1b1039-8f27-474f-9357-06ac3f66652d" providerId="ADAL" clId="{E3EFD519-1E68-4F2B-9B5D-04DC930DD8BB}" dt="2022-06-23T21:37:32.324" v="720" actId="478"/>
          <ac:picMkLst>
            <pc:docMk/>
            <pc:sldMk cId="3290904432" sldId="266"/>
            <ac:picMk id="1027" creationId="{75BC8385-AF80-F12C-29DB-3C1BD5486356}"/>
          </ac:picMkLst>
        </pc:picChg>
        <pc:picChg chg="add del mod">
          <ac:chgData name="KWA One Drive" userId="4e1b1039-8f27-474f-9357-06ac3f66652d" providerId="ADAL" clId="{E3EFD519-1E68-4F2B-9B5D-04DC930DD8BB}" dt="2022-06-23T21:37:33.079" v="722" actId="478"/>
          <ac:picMkLst>
            <pc:docMk/>
            <pc:sldMk cId="3290904432" sldId="266"/>
            <ac:picMk id="1028" creationId="{094A835D-0796-C465-657A-9C986AB97543}"/>
          </ac:picMkLst>
        </pc:picChg>
        <pc:picChg chg="add del mod">
          <ac:chgData name="KWA One Drive" userId="4e1b1039-8f27-474f-9357-06ac3f66652d" providerId="ADAL" clId="{E3EFD519-1E68-4F2B-9B5D-04DC930DD8BB}" dt="2022-06-23T21:37:32.694" v="721" actId="478"/>
          <ac:picMkLst>
            <pc:docMk/>
            <pc:sldMk cId="3290904432" sldId="266"/>
            <ac:picMk id="1029" creationId="{FFF5CE15-E452-9A17-E4EE-F1ADE84FB5E3}"/>
          </ac:picMkLst>
        </pc:picChg>
        <pc:picChg chg="add mod">
          <ac:chgData name="KWA One Drive" userId="4e1b1039-8f27-474f-9357-06ac3f66652d" providerId="ADAL" clId="{E3EFD519-1E68-4F2B-9B5D-04DC930DD8BB}" dt="2022-06-23T21:45:23.726" v="762" actId="1076"/>
          <ac:picMkLst>
            <pc:docMk/>
            <pc:sldMk cId="3290904432" sldId="266"/>
            <ac:picMk id="1030" creationId="{8A7CEF19-1D38-D77D-3CF6-D55D227F2DC7}"/>
          </ac:picMkLst>
        </pc:picChg>
        <pc:picChg chg="add mod">
          <ac:chgData name="KWA One Drive" userId="4e1b1039-8f27-474f-9357-06ac3f66652d" providerId="ADAL" clId="{E3EFD519-1E68-4F2B-9B5D-04DC930DD8BB}" dt="2022-06-23T21:45:20.219" v="761" actId="1076"/>
          <ac:picMkLst>
            <pc:docMk/>
            <pc:sldMk cId="3290904432" sldId="266"/>
            <ac:picMk id="1031" creationId="{2675A9B9-BAE2-E90A-38D5-E55B6690F2B2}"/>
          </ac:picMkLst>
        </pc:picChg>
        <pc:cxnChg chg="add mod">
          <ac:chgData name="KWA One Drive" userId="4e1b1039-8f27-474f-9357-06ac3f66652d" providerId="ADAL" clId="{E3EFD519-1E68-4F2B-9B5D-04DC930DD8BB}" dt="2022-06-23T21:50:31.121" v="839" actId="14100"/>
          <ac:cxnSpMkLst>
            <pc:docMk/>
            <pc:sldMk cId="3290904432" sldId="266"/>
            <ac:cxnSpMk id="14" creationId="{22533237-4C16-99BD-7B30-D920048056F9}"/>
          </ac:cxnSpMkLst>
        </pc:cxnChg>
      </pc:sldChg>
      <pc:sldChg chg="addSp delSp modSp new del mod setBg">
        <pc:chgData name="KWA One Drive" userId="4e1b1039-8f27-474f-9357-06ac3f66652d" providerId="ADAL" clId="{E3EFD519-1E68-4F2B-9B5D-04DC930DD8BB}" dt="2022-06-21T23:11:04.534" v="410" actId="2696"/>
        <pc:sldMkLst>
          <pc:docMk/>
          <pc:sldMk cId="3451114904" sldId="266"/>
        </pc:sldMkLst>
        <pc:spChg chg="del">
          <ac:chgData name="KWA One Drive" userId="4e1b1039-8f27-474f-9357-06ac3f66652d" providerId="ADAL" clId="{E3EFD519-1E68-4F2B-9B5D-04DC930DD8BB}" dt="2022-06-21T22:02:41.330" v="104" actId="478"/>
          <ac:spMkLst>
            <pc:docMk/>
            <pc:sldMk cId="3451114904" sldId="266"/>
            <ac:spMk id="2" creationId="{29E87CFD-9A6E-E627-63CF-036046AE7FD1}"/>
          </ac:spMkLst>
        </pc:spChg>
        <pc:spChg chg="del">
          <ac:chgData name="KWA One Drive" userId="4e1b1039-8f27-474f-9357-06ac3f66652d" providerId="ADAL" clId="{E3EFD519-1E68-4F2B-9B5D-04DC930DD8BB}" dt="2022-06-21T22:02:42.268" v="105" actId="478"/>
          <ac:spMkLst>
            <pc:docMk/>
            <pc:sldMk cId="3451114904" sldId="266"/>
            <ac:spMk id="3" creationId="{310A0E91-9845-D693-A65F-B9A57BC459BC}"/>
          </ac:spMkLst>
        </pc:spChg>
        <pc:spChg chg="add mod">
          <ac:chgData name="KWA One Drive" userId="4e1b1039-8f27-474f-9357-06ac3f66652d" providerId="ADAL" clId="{E3EFD519-1E68-4F2B-9B5D-04DC930DD8BB}" dt="2022-06-21T22:40:25.955" v="363" actId="1076"/>
          <ac:spMkLst>
            <pc:docMk/>
            <pc:sldMk cId="3451114904" sldId="266"/>
            <ac:spMk id="6" creationId="{E94877A3-D203-204C-8B67-0D511E3E82DE}"/>
          </ac:spMkLst>
        </pc:spChg>
        <pc:spChg chg="add mod">
          <ac:chgData name="KWA One Drive" userId="4e1b1039-8f27-474f-9357-06ac3f66652d" providerId="ADAL" clId="{E3EFD519-1E68-4F2B-9B5D-04DC930DD8BB}" dt="2022-06-21T22:42:35.622" v="394" actId="1076"/>
          <ac:spMkLst>
            <pc:docMk/>
            <pc:sldMk cId="3451114904" sldId="266"/>
            <ac:spMk id="11" creationId="{112B67F2-A223-A718-1127-503D1D023B80}"/>
          </ac:spMkLst>
        </pc:spChg>
        <pc:spChg chg="add mod">
          <ac:chgData name="KWA One Drive" userId="4e1b1039-8f27-474f-9357-06ac3f66652d" providerId="ADAL" clId="{E3EFD519-1E68-4F2B-9B5D-04DC930DD8BB}" dt="2022-06-21T22:42:53.007" v="398" actId="1076"/>
          <ac:spMkLst>
            <pc:docMk/>
            <pc:sldMk cId="3451114904" sldId="266"/>
            <ac:spMk id="14" creationId="{7B3A5910-A342-CA4B-C2F9-CB093C04BA60}"/>
          </ac:spMkLst>
        </pc:spChg>
        <pc:spChg chg="add mod">
          <ac:chgData name="KWA One Drive" userId="4e1b1039-8f27-474f-9357-06ac3f66652d" providerId="ADAL" clId="{E3EFD519-1E68-4F2B-9B5D-04DC930DD8BB}" dt="2022-06-21T22:43:13.821" v="402" actId="14100"/>
          <ac:spMkLst>
            <pc:docMk/>
            <pc:sldMk cId="3451114904" sldId="266"/>
            <ac:spMk id="19" creationId="{9026B4C1-8395-21E7-3526-80C004F0E516}"/>
          </ac:spMkLst>
        </pc:spChg>
        <pc:spChg chg="add mod">
          <ac:chgData name="KWA One Drive" userId="4e1b1039-8f27-474f-9357-06ac3f66652d" providerId="ADAL" clId="{E3EFD519-1E68-4F2B-9B5D-04DC930DD8BB}" dt="2022-06-21T22:41:11.436" v="375" actId="1076"/>
          <ac:spMkLst>
            <pc:docMk/>
            <pc:sldMk cId="3451114904" sldId="266"/>
            <ac:spMk id="20" creationId="{522D7417-53AE-AC1A-4463-510EF3343AA5}"/>
          </ac:spMkLst>
        </pc:spChg>
        <pc:spChg chg="add mod">
          <ac:chgData name="KWA One Drive" userId="4e1b1039-8f27-474f-9357-06ac3f66652d" providerId="ADAL" clId="{E3EFD519-1E68-4F2B-9B5D-04DC930DD8BB}" dt="2022-06-21T22:43:13.821" v="402" actId="14100"/>
          <ac:spMkLst>
            <pc:docMk/>
            <pc:sldMk cId="3451114904" sldId="266"/>
            <ac:spMk id="21" creationId="{C0BA3ED4-F626-2C5B-C0AA-D6ECE8BFC65B}"/>
          </ac:spMkLst>
        </pc:spChg>
        <pc:spChg chg="add mod">
          <ac:chgData name="KWA One Drive" userId="4e1b1039-8f27-474f-9357-06ac3f66652d" providerId="ADAL" clId="{E3EFD519-1E68-4F2B-9B5D-04DC930DD8BB}" dt="2022-06-21T22:42:35.622" v="394" actId="1076"/>
          <ac:spMkLst>
            <pc:docMk/>
            <pc:sldMk cId="3451114904" sldId="266"/>
            <ac:spMk id="22" creationId="{9C96753A-D794-D7D7-57A0-6CB34E10B72D}"/>
          </ac:spMkLst>
        </pc:spChg>
        <pc:spChg chg="add mod">
          <ac:chgData name="KWA One Drive" userId="4e1b1039-8f27-474f-9357-06ac3f66652d" providerId="ADAL" clId="{E3EFD519-1E68-4F2B-9B5D-04DC930DD8BB}" dt="2022-06-21T22:43:13.821" v="402" actId="14100"/>
          <ac:spMkLst>
            <pc:docMk/>
            <pc:sldMk cId="3451114904" sldId="266"/>
            <ac:spMk id="23" creationId="{1265592B-E579-5410-F773-3AE6A56D0C5B}"/>
          </ac:spMkLst>
        </pc:spChg>
        <pc:spChg chg="add mod">
          <ac:chgData name="KWA One Drive" userId="4e1b1039-8f27-474f-9357-06ac3f66652d" providerId="ADAL" clId="{E3EFD519-1E68-4F2B-9B5D-04DC930DD8BB}" dt="2022-06-21T22:42:48.047" v="397" actId="14100"/>
          <ac:spMkLst>
            <pc:docMk/>
            <pc:sldMk cId="3451114904" sldId="266"/>
            <ac:spMk id="24" creationId="{7170B88F-7C82-0CA0-3463-482A5151FD38}"/>
          </ac:spMkLst>
        </pc:spChg>
        <pc:picChg chg="add mod modCrop">
          <ac:chgData name="KWA One Drive" userId="4e1b1039-8f27-474f-9357-06ac3f66652d" providerId="ADAL" clId="{E3EFD519-1E68-4F2B-9B5D-04DC930DD8BB}" dt="2022-06-21T22:40:27.546" v="364" actId="1076"/>
          <ac:picMkLst>
            <pc:docMk/>
            <pc:sldMk cId="3451114904" sldId="266"/>
            <ac:picMk id="5" creationId="{FFC967DC-23A9-41C3-3F73-0DCF4B96BCC5}"/>
          </ac:picMkLst>
        </pc:picChg>
        <pc:picChg chg="add del mod">
          <ac:chgData name="KWA One Drive" userId="4e1b1039-8f27-474f-9357-06ac3f66652d" providerId="ADAL" clId="{E3EFD519-1E68-4F2B-9B5D-04DC930DD8BB}" dt="2022-06-21T22:29:52.450" v="253" actId="478"/>
          <ac:picMkLst>
            <pc:docMk/>
            <pc:sldMk cId="3451114904" sldId="266"/>
            <ac:picMk id="8" creationId="{FECC86D6-7A97-AD15-0830-8A9A9EDEA190}"/>
          </ac:picMkLst>
        </pc:picChg>
        <pc:picChg chg="add mod">
          <ac:chgData name="KWA One Drive" userId="4e1b1039-8f27-474f-9357-06ac3f66652d" providerId="ADAL" clId="{E3EFD519-1E68-4F2B-9B5D-04DC930DD8BB}" dt="2022-06-21T22:42:35.622" v="394" actId="1076"/>
          <ac:picMkLst>
            <pc:docMk/>
            <pc:sldMk cId="3451114904" sldId="266"/>
            <ac:picMk id="10" creationId="{655EF679-4729-BC0E-F1A9-D1B8B3824046}"/>
          </ac:picMkLst>
        </pc:picChg>
        <pc:picChg chg="add mod">
          <ac:chgData name="KWA One Drive" userId="4e1b1039-8f27-474f-9357-06ac3f66652d" providerId="ADAL" clId="{E3EFD519-1E68-4F2B-9B5D-04DC930DD8BB}" dt="2022-06-21T22:42:48.047" v="397" actId="14100"/>
          <ac:picMkLst>
            <pc:docMk/>
            <pc:sldMk cId="3451114904" sldId="266"/>
            <ac:picMk id="13" creationId="{62E6314B-6351-A405-A0B5-3E776B8C7626}"/>
          </ac:picMkLst>
        </pc:picChg>
        <pc:picChg chg="add del mod">
          <ac:chgData name="KWA One Drive" userId="4e1b1039-8f27-474f-9357-06ac3f66652d" providerId="ADAL" clId="{E3EFD519-1E68-4F2B-9B5D-04DC930DD8BB}" dt="2022-06-21T22:38:02.789" v="336" actId="478"/>
          <ac:picMkLst>
            <pc:docMk/>
            <pc:sldMk cId="3451114904" sldId="266"/>
            <ac:picMk id="16" creationId="{35430A45-50B0-EEBB-DFA0-97E2349F4AC4}"/>
          </ac:picMkLst>
        </pc:picChg>
        <pc:picChg chg="add mod">
          <ac:chgData name="KWA One Drive" userId="4e1b1039-8f27-474f-9357-06ac3f66652d" providerId="ADAL" clId="{E3EFD519-1E68-4F2B-9B5D-04DC930DD8BB}" dt="2022-06-21T22:43:13.821" v="402" actId="14100"/>
          <ac:picMkLst>
            <pc:docMk/>
            <pc:sldMk cId="3451114904" sldId="266"/>
            <ac:picMk id="18" creationId="{E2953ED9-33CB-AC92-01D3-CC40356CE597}"/>
          </ac:picMkLst>
        </pc:picChg>
      </pc:sldChg>
      <pc:sldChg chg="add del setBg">
        <pc:chgData name="KWA One Drive" userId="4e1b1039-8f27-474f-9357-06ac3f66652d" providerId="ADAL" clId="{E3EFD519-1E68-4F2B-9B5D-04DC930DD8BB}" dt="2022-06-21T22:39:07.226" v="343" actId="2696"/>
        <pc:sldMkLst>
          <pc:docMk/>
          <pc:sldMk cId="2935350585" sldId="267"/>
        </pc:sldMkLst>
      </pc:sldChg>
      <pc:sldChg chg="addSp modSp add mod ord">
        <pc:chgData name="KWA One Drive" userId="4e1b1039-8f27-474f-9357-06ac3f66652d" providerId="ADAL" clId="{E3EFD519-1E68-4F2B-9B5D-04DC930DD8BB}" dt="2022-06-27T18:56:29.478" v="1534" actId="20577"/>
        <pc:sldMkLst>
          <pc:docMk/>
          <pc:sldMk cId="3469659168" sldId="267"/>
        </pc:sldMkLst>
        <pc:spChg chg="add mod">
          <ac:chgData name="KWA One Drive" userId="4e1b1039-8f27-474f-9357-06ac3f66652d" providerId="ADAL" clId="{E3EFD519-1E68-4F2B-9B5D-04DC930DD8BB}" dt="2022-06-27T18:56:29.478" v="1534" actId="20577"/>
          <ac:spMkLst>
            <pc:docMk/>
            <pc:sldMk cId="3469659168" sldId="267"/>
            <ac:spMk id="3" creationId="{76C284DE-C5E3-0FC7-AA6A-AB2E64BE03A1}"/>
          </ac:spMkLst>
        </pc:spChg>
        <pc:spChg chg="mod">
          <ac:chgData name="KWA One Drive" userId="4e1b1039-8f27-474f-9357-06ac3f66652d" providerId="ADAL" clId="{E3EFD519-1E68-4F2B-9B5D-04DC930DD8BB}" dt="2022-06-23T21:22:09.400" v="689" actId="20577"/>
          <ac:spMkLst>
            <pc:docMk/>
            <pc:sldMk cId="3469659168" sldId="267"/>
            <ac:spMk id="5" creationId="{FA3F1DDB-186B-B7D4-5296-15D054BEB62B}"/>
          </ac:spMkLst>
        </pc:spChg>
        <pc:picChg chg="add mod modCrop">
          <ac:chgData name="KWA One Drive" userId="4e1b1039-8f27-474f-9357-06ac3f66652d" providerId="ADAL" clId="{E3EFD519-1E68-4F2B-9B5D-04DC930DD8BB}" dt="2022-06-27T18:52:41.991" v="1532" actId="1036"/>
          <ac:picMkLst>
            <pc:docMk/>
            <pc:sldMk cId="3469659168" sldId="267"/>
            <ac:picMk id="4" creationId="{C9FD37FE-D0C2-F30F-E4A2-28624ABD629C}"/>
          </ac:picMkLst>
        </pc:picChg>
        <pc:picChg chg="add mod">
          <ac:chgData name="KWA One Drive" userId="4e1b1039-8f27-474f-9357-06ac3f66652d" providerId="ADAL" clId="{E3EFD519-1E68-4F2B-9B5D-04DC930DD8BB}" dt="2022-06-27T18:52:35.066" v="1515" actId="1076"/>
          <ac:picMkLst>
            <pc:docMk/>
            <pc:sldMk cId="3469659168" sldId="267"/>
            <ac:picMk id="6" creationId="{F9483FD0-AD1F-2D3A-2D12-A0025359B3EF}"/>
          </ac:picMkLst>
        </pc:picChg>
      </pc:sldChg>
      <pc:sldChg chg="addSp delSp modSp add mod">
        <pc:chgData name="KWA One Drive" userId="4e1b1039-8f27-474f-9357-06ac3f66652d" providerId="ADAL" clId="{E3EFD519-1E68-4F2B-9B5D-04DC930DD8BB}" dt="2022-06-27T18:42:27.002" v="1463" actId="1076"/>
        <pc:sldMkLst>
          <pc:docMk/>
          <pc:sldMk cId="2207577766" sldId="268"/>
        </pc:sldMkLst>
        <pc:spChg chg="add mod">
          <ac:chgData name="KWA One Drive" userId="4e1b1039-8f27-474f-9357-06ac3f66652d" providerId="ADAL" clId="{E3EFD519-1E68-4F2B-9B5D-04DC930DD8BB}" dt="2022-06-27T18:42:13.768" v="1458" actId="1076"/>
          <ac:spMkLst>
            <pc:docMk/>
            <pc:sldMk cId="2207577766" sldId="268"/>
            <ac:spMk id="2" creationId="{8CFB295C-E68F-502E-E004-6E102385368C}"/>
          </ac:spMkLst>
        </pc:spChg>
        <pc:spChg chg="add mod">
          <ac:chgData name="KWA One Drive" userId="4e1b1039-8f27-474f-9357-06ac3f66652d" providerId="ADAL" clId="{E3EFD519-1E68-4F2B-9B5D-04DC930DD8BB}" dt="2022-06-27T18:42:27.002" v="1463" actId="1076"/>
          <ac:spMkLst>
            <pc:docMk/>
            <pc:sldMk cId="2207577766" sldId="268"/>
            <ac:spMk id="10" creationId="{D123EDFE-61E5-5E13-19D1-0C1C67EB2FAE}"/>
          </ac:spMkLst>
        </pc:spChg>
        <pc:spChg chg="add mod">
          <ac:chgData name="KWA One Drive" userId="4e1b1039-8f27-474f-9357-06ac3f66652d" providerId="ADAL" clId="{E3EFD519-1E68-4F2B-9B5D-04DC930DD8BB}" dt="2022-06-27T18:42:15.672" v="1459" actId="1076"/>
          <ac:spMkLst>
            <pc:docMk/>
            <pc:sldMk cId="2207577766" sldId="268"/>
            <ac:spMk id="11" creationId="{A9391536-5FC2-501D-4CF7-03540C518291}"/>
          </ac:spMkLst>
        </pc:spChg>
        <pc:spChg chg="add mod">
          <ac:chgData name="KWA One Drive" userId="4e1b1039-8f27-474f-9357-06ac3f66652d" providerId="ADAL" clId="{E3EFD519-1E68-4F2B-9B5D-04DC930DD8BB}" dt="2022-06-27T18:42:25.067" v="1462" actId="1076"/>
          <ac:spMkLst>
            <pc:docMk/>
            <pc:sldMk cId="2207577766" sldId="268"/>
            <ac:spMk id="12" creationId="{DD69E869-2441-71C5-1D64-3BF8E224C71C}"/>
          </ac:spMkLst>
        </pc:spChg>
        <pc:spChg chg="add mod">
          <ac:chgData name="KWA One Drive" userId="4e1b1039-8f27-474f-9357-06ac3f66652d" providerId="ADAL" clId="{E3EFD519-1E68-4F2B-9B5D-04DC930DD8BB}" dt="2022-06-23T22:51:55.224" v="1034" actId="20577"/>
          <ac:spMkLst>
            <pc:docMk/>
            <pc:sldMk cId="2207577766" sldId="268"/>
            <ac:spMk id="13" creationId="{A798564A-34F4-EDF5-9C44-18F176CF86EB}"/>
          </ac:spMkLst>
        </pc:spChg>
        <pc:spChg chg="add mod">
          <ac:chgData name="KWA One Drive" userId="4e1b1039-8f27-474f-9357-06ac3f66652d" providerId="ADAL" clId="{E3EFD519-1E68-4F2B-9B5D-04DC930DD8BB}" dt="2022-06-23T22:52:04.360" v="1036" actId="1076"/>
          <ac:spMkLst>
            <pc:docMk/>
            <pc:sldMk cId="2207577766" sldId="268"/>
            <ac:spMk id="14" creationId="{397618D3-7175-3420-AFDF-07DD1DD1331A}"/>
          </ac:spMkLst>
        </pc:spChg>
        <pc:spChg chg="add mod">
          <ac:chgData name="KWA One Drive" userId="4e1b1039-8f27-474f-9357-06ac3f66652d" providerId="ADAL" clId="{E3EFD519-1E68-4F2B-9B5D-04DC930DD8BB}" dt="2022-06-23T22:52:10.950" v="1040" actId="20577"/>
          <ac:spMkLst>
            <pc:docMk/>
            <pc:sldMk cId="2207577766" sldId="268"/>
            <ac:spMk id="15" creationId="{C0196700-2552-748B-17FB-512A64AF1E38}"/>
          </ac:spMkLst>
        </pc:spChg>
        <pc:spChg chg="add mod">
          <ac:chgData name="KWA One Drive" userId="4e1b1039-8f27-474f-9357-06ac3f66652d" providerId="ADAL" clId="{E3EFD519-1E68-4F2B-9B5D-04DC930DD8BB}" dt="2022-06-23T22:52:16.920" v="1042" actId="1076"/>
          <ac:spMkLst>
            <pc:docMk/>
            <pc:sldMk cId="2207577766" sldId="268"/>
            <ac:spMk id="16" creationId="{054E9BCF-C52C-4FE9-CF1C-016E38EB64B9}"/>
          </ac:spMkLst>
        </pc:spChg>
        <pc:spChg chg="add del mod">
          <ac:chgData name="KWA One Drive" userId="4e1b1039-8f27-474f-9357-06ac3f66652d" providerId="ADAL" clId="{E3EFD519-1E68-4F2B-9B5D-04DC930DD8BB}" dt="2022-06-23T23:36:59.956" v="1280" actId="478"/>
          <ac:spMkLst>
            <pc:docMk/>
            <pc:sldMk cId="2207577766" sldId="268"/>
            <ac:spMk id="17" creationId="{9E355400-ACD8-9A58-CF3D-FEE363983119}"/>
          </ac:spMkLst>
        </pc:spChg>
        <pc:spChg chg="add mod">
          <ac:chgData name="KWA One Drive" userId="4e1b1039-8f27-474f-9357-06ac3f66652d" providerId="ADAL" clId="{E3EFD519-1E68-4F2B-9B5D-04DC930DD8BB}" dt="2022-06-23T23:36:58.358" v="1279"/>
          <ac:spMkLst>
            <pc:docMk/>
            <pc:sldMk cId="2207577766" sldId="268"/>
            <ac:spMk id="19" creationId="{80F81316-9B44-945A-A826-3CAAA39B1D45}"/>
          </ac:spMkLst>
        </pc:spChg>
        <pc:picChg chg="add mod">
          <ac:chgData name="KWA One Drive" userId="4e1b1039-8f27-474f-9357-06ac3f66652d" providerId="ADAL" clId="{E3EFD519-1E68-4F2B-9B5D-04DC930DD8BB}" dt="2022-06-23T22:23:19.847" v="944"/>
          <ac:picMkLst>
            <pc:docMk/>
            <pc:sldMk cId="2207577766" sldId="268"/>
            <ac:picMk id="8" creationId="{39E5229E-B11F-6CD6-8BB6-38D14DB495B9}"/>
          </ac:picMkLst>
        </pc:picChg>
        <pc:picChg chg="mod">
          <ac:chgData name="KWA One Drive" userId="4e1b1039-8f27-474f-9357-06ac3f66652d" providerId="ADAL" clId="{E3EFD519-1E68-4F2B-9B5D-04DC930DD8BB}" dt="2022-06-27T18:42:04.520" v="1455" actId="1076"/>
          <ac:picMkLst>
            <pc:docMk/>
            <pc:sldMk cId="2207577766" sldId="268"/>
            <ac:picMk id="1026" creationId="{81D788FB-2714-D311-320A-3C029C833793}"/>
          </ac:picMkLst>
        </pc:picChg>
        <pc:picChg chg="mod">
          <ac:chgData name="KWA One Drive" userId="4e1b1039-8f27-474f-9357-06ac3f66652d" providerId="ADAL" clId="{E3EFD519-1E68-4F2B-9B5D-04DC930DD8BB}" dt="2022-06-27T18:42:08.776" v="1456" actId="1076"/>
          <ac:picMkLst>
            <pc:docMk/>
            <pc:sldMk cId="2207577766" sldId="268"/>
            <ac:picMk id="1027" creationId="{75BC8385-AF80-F12C-29DB-3C1BD5486356}"/>
          </ac:picMkLst>
        </pc:picChg>
        <pc:picChg chg="mod">
          <ac:chgData name="KWA One Drive" userId="4e1b1039-8f27-474f-9357-06ac3f66652d" providerId="ADAL" clId="{E3EFD519-1E68-4F2B-9B5D-04DC930DD8BB}" dt="2022-06-23T22:23:45.286" v="1018" actId="1076"/>
          <ac:picMkLst>
            <pc:docMk/>
            <pc:sldMk cId="2207577766" sldId="268"/>
            <ac:picMk id="1028" creationId="{094A835D-0796-C465-657A-9C986AB97543}"/>
          </ac:picMkLst>
        </pc:picChg>
        <pc:picChg chg="mod">
          <ac:chgData name="KWA One Drive" userId="4e1b1039-8f27-474f-9357-06ac3f66652d" providerId="ADAL" clId="{E3EFD519-1E68-4F2B-9B5D-04DC930DD8BB}" dt="2022-06-23T22:23:32.950" v="971" actId="1038"/>
          <ac:picMkLst>
            <pc:docMk/>
            <pc:sldMk cId="2207577766" sldId="268"/>
            <ac:picMk id="1029" creationId="{FFF5CE15-E452-9A17-E4EE-F1ADE84FB5E3}"/>
          </ac:picMkLst>
        </pc:picChg>
        <pc:picChg chg="del mod">
          <ac:chgData name="KWA One Drive" userId="4e1b1039-8f27-474f-9357-06ac3f66652d" providerId="ADAL" clId="{E3EFD519-1E68-4F2B-9B5D-04DC930DD8BB}" dt="2022-06-23T21:37:36.362" v="726" actId="478"/>
          <ac:picMkLst>
            <pc:docMk/>
            <pc:sldMk cId="2207577766" sldId="268"/>
            <ac:picMk id="1030" creationId="{8A7CEF19-1D38-D77D-3CF6-D55D227F2DC7}"/>
          </ac:picMkLst>
        </pc:picChg>
        <pc:cxnChg chg="add del mod">
          <ac:chgData name="KWA One Drive" userId="4e1b1039-8f27-474f-9357-06ac3f66652d" providerId="ADAL" clId="{E3EFD519-1E68-4F2B-9B5D-04DC930DD8BB}" dt="2022-06-23T23:37:01.964" v="1281" actId="478"/>
          <ac:cxnSpMkLst>
            <pc:docMk/>
            <pc:sldMk cId="2207577766" sldId="268"/>
            <ac:cxnSpMk id="18" creationId="{1916105B-2763-CF93-E8A0-969165358CD3}"/>
          </ac:cxnSpMkLst>
        </pc:cxnChg>
        <pc:cxnChg chg="add mod">
          <ac:chgData name="KWA One Drive" userId="4e1b1039-8f27-474f-9357-06ac3f66652d" providerId="ADAL" clId="{E3EFD519-1E68-4F2B-9B5D-04DC930DD8BB}" dt="2022-06-23T23:36:58.358" v="1279"/>
          <ac:cxnSpMkLst>
            <pc:docMk/>
            <pc:sldMk cId="2207577766" sldId="268"/>
            <ac:cxnSpMk id="20" creationId="{24EE0675-DC9E-1ABB-2470-12DA6BF5B1F7}"/>
          </ac:cxnSpMkLst>
        </pc:cxnChg>
      </pc:sldChg>
      <pc:sldChg chg="addSp delSp modSp add mod ord">
        <pc:chgData name="KWA One Drive" userId="4e1b1039-8f27-474f-9357-06ac3f66652d" providerId="ADAL" clId="{E3EFD519-1E68-4F2B-9B5D-04DC930DD8BB}" dt="2022-06-23T23:38:16.831" v="1302" actId="20577"/>
        <pc:sldMkLst>
          <pc:docMk/>
          <pc:sldMk cId="3003158462" sldId="269"/>
        </pc:sldMkLst>
        <pc:spChg chg="del">
          <ac:chgData name="KWA One Drive" userId="4e1b1039-8f27-474f-9357-06ac3f66652d" providerId="ADAL" clId="{E3EFD519-1E68-4F2B-9B5D-04DC930DD8BB}" dt="2022-06-23T23:38:00.814" v="1290" actId="478"/>
          <ac:spMkLst>
            <pc:docMk/>
            <pc:sldMk cId="3003158462" sldId="269"/>
            <ac:spMk id="2" creationId="{6AD700E0-F2B4-4215-B3C7-1AAEA96FDFE6}"/>
          </ac:spMkLst>
        </pc:spChg>
        <pc:spChg chg="add del mod">
          <ac:chgData name="KWA One Drive" userId="4e1b1039-8f27-474f-9357-06ac3f66652d" providerId="ADAL" clId="{E3EFD519-1E68-4F2B-9B5D-04DC930DD8BB}" dt="2022-06-23T23:38:06.433" v="1292" actId="478"/>
          <ac:spMkLst>
            <pc:docMk/>
            <pc:sldMk cId="3003158462" sldId="269"/>
            <ac:spMk id="6" creationId="{BF5EDF10-A888-7243-1FE1-44E9073802CB}"/>
          </ac:spMkLst>
        </pc:spChg>
        <pc:spChg chg="del">
          <ac:chgData name="KWA One Drive" userId="4e1b1039-8f27-474f-9357-06ac3f66652d" providerId="ADAL" clId="{E3EFD519-1E68-4F2B-9B5D-04DC930DD8BB}" dt="2022-06-23T23:37:59.751" v="1289" actId="478"/>
          <ac:spMkLst>
            <pc:docMk/>
            <pc:sldMk cId="3003158462" sldId="269"/>
            <ac:spMk id="7" creationId="{8AF28389-CA6A-43BD-E130-27EB99D2F2EA}"/>
          </ac:spMkLst>
        </pc:spChg>
        <pc:spChg chg="add mod">
          <ac:chgData name="KWA One Drive" userId="4e1b1039-8f27-474f-9357-06ac3f66652d" providerId="ADAL" clId="{E3EFD519-1E68-4F2B-9B5D-04DC930DD8BB}" dt="2022-06-23T23:38:16.831" v="1302" actId="20577"/>
          <ac:spMkLst>
            <pc:docMk/>
            <pc:sldMk cId="3003158462" sldId="269"/>
            <ac:spMk id="8" creationId="{3DC0A389-F909-7168-3C07-A2D7CA1D7B97}"/>
          </ac:spMkLst>
        </pc:spChg>
        <pc:picChg chg="del">
          <ac:chgData name="KWA One Drive" userId="4e1b1039-8f27-474f-9357-06ac3f66652d" providerId="ADAL" clId="{E3EFD519-1E68-4F2B-9B5D-04DC930DD8BB}" dt="2022-06-23T23:37:58.766" v="1288" actId="478"/>
          <ac:picMkLst>
            <pc:docMk/>
            <pc:sldMk cId="3003158462" sldId="269"/>
            <ac:picMk id="3" creationId="{C27CD974-F7DA-4FDB-CDC7-EBE8570A374D}"/>
          </ac:picMkLst>
        </pc:picChg>
        <pc:picChg chg="add mod">
          <ac:chgData name="KWA One Drive" userId="4e1b1039-8f27-474f-9357-06ac3f66652d" providerId="ADAL" clId="{E3EFD519-1E68-4F2B-9B5D-04DC930DD8BB}" dt="2022-06-23T23:38:01.903" v="1291"/>
          <ac:picMkLst>
            <pc:docMk/>
            <pc:sldMk cId="3003158462" sldId="269"/>
            <ac:picMk id="5" creationId="{7975F7E2-76E0-D280-E025-A506FFF5769F}"/>
          </ac:picMkLst>
        </pc:picChg>
      </pc:sldChg>
    </pc:docChg>
  </pc:docChgLst>
  <pc:docChgLst>
    <pc:chgData name="KWA One Drive" userId="4e1b1039-8f27-474f-9357-06ac3f66652d" providerId="ADAL" clId="{C431B9C9-19EF-40B0-8A46-1DFB4CFE9C5A}"/>
    <pc:docChg chg="custSel addSld delSld modSld sldOrd">
      <pc:chgData name="KWA One Drive" userId="4e1b1039-8f27-474f-9357-06ac3f66652d" providerId="ADAL" clId="{C431B9C9-19EF-40B0-8A46-1DFB4CFE9C5A}" dt="2022-05-16T20:25:38.460" v="255" actId="2696"/>
      <pc:docMkLst>
        <pc:docMk/>
      </pc:docMkLst>
      <pc:sldChg chg="modSp mod ord">
        <pc:chgData name="KWA One Drive" userId="4e1b1039-8f27-474f-9357-06ac3f66652d" providerId="ADAL" clId="{C431B9C9-19EF-40B0-8A46-1DFB4CFE9C5A}" dt="2022-05-16T20:06:35.704" v="103"/>
        <pc:sldMkLst>
          <pc:docMk/>
          <pc:sldMk cId="855748094" sldId="259"/>
        </pc:sldMkLst>
        <pc:spChg chg="mod">
          <ac:chgData name="KWA One Drive" userId="4e1b1039-8f27-474f-9357-06ac3f66652d" providerId="ADAL" clId="{C431B9C9-19EF-40B0-8A46-1DFB4CFE9C5A}" dt="2022-05-16T20:04:22.234" v="13" actId="1076"/>
          <ac:spMkLst>
            <pc:docMk/>
            <pc:sldMk cId="855748094" sldId="259"/>
            <ac:spMk id="5" creationId="{FA3F1DDB-186B-B7D4-5296-15D054BEB62B}"/>
          </ac:spMkLst>
        </pc:spChg>
      </pc:sldChg>
      <pc:sldChg chg="addSp delSp modSp mod ord">
        <pc:chgData name="KWA One Drive" userId="4e1b1039-8f27-474f-9357-06ac3f66652d" providerId="ADAL" clId="{C431B9C9-19EF-40B0-8A46-1DFB4CFE9C5A}" dt="2022-05-16T20:06:08.023" v="82" actId="478"/>
        <pc:sldMkLst>
          <pc:docMk/>
          <pc:sldMk cId="3609954646" sldId="260"/>
        </pc:sldMkLst>
        <pc:spChg chg="del">
          <ac:chgData name="KWA One Drive" userId="4e1b1039-8f27-474f-9357-06ac3f66652d" providerId="ADAL" clId="{C431B9C9-19EF-40B0-8A46-1DFB4CFE9C5A}" dt="2022-05-16T20:04:50.118" v="59" actId="478"/>
          <ac:spMkLst>
            <pc:docMk/>
            <pc:sldMk cId="3609954646" sldId="260"/>
            <ac:spMk id="2" creationId="{C5897F9E-7C3C-43C9-73DD-45AD082B6CA8}"/>
          </ac:spMkLst>
        </pc:spChg>
        <pc:spChg chg="mod">
          <ac:chgData name="KWA One Drive" userId="4e1b1039-8f27-474f-9357-06ac3f66652d" providerId="ADAL" clId="{C431B9C9-19EF-40B0-8A46-1DFB4CFE9C5A}" dt="2022-05-16T20:04:45.011" v="56" actId="1076"/>
          <ac:spMkLst>
            <pc:docMk/>
            <pc:sldMk cId="3609954646" sldId="260"/>
            <ac:spMk id="3" creationId="{1EE52D9D-51E1-D8AA-08B4-3CC6082FCA13}"/>
          </ac:spMkLst>
        </pc:spChg>
        <pc:spChg chg="del">
          <ac:chgData name="KWA One Drive" userId="4e1b1039-8f27-474f-9357-06ac3f66652d" providerId="ADAL" clId="{C431B9C9-19EF-40B0-8A46-1DFB4CFE9C5A}" dt="2022-05-16T20:04:48.258" v="58" actId="478"/>
          <ac:spMkLst>
            <pc:docMk/>
            <pc:sldMk cId="3609954646" sldId="260"/>
            <ac:spMk id="6" creationId="{CCD503F8-B08C-C580-589C-ADA555A76070}"/>
          </ac:spMkLst>
        </pc:spChg>
        <pc:picChg chg="add del mod">
          <ac:chgData name="KWA One Drive" userId="4e1b1039-8f27-474f-9357-06ac3f66652d" providerId="ADAL" clId="{C431B9C9-19EF-40B0-8A46-1DFB4CFE9C5A}" dt="2022-05-16T20:06:08.023" v="82" actId="478"/>
          <ac:picMkLst>
            <pc:docMk/>
            <pc:sldMk cId="3609954646" sldId="260"/>
            <ac:picMk id="7" creationId="{C106E291-C3D0-5CFE-BF63-568131331532}"/>
          </ac:picMkLst>
        </pc:picChg>
        <pc:picChg chg="mod">
          <ac:chgData name="KWA One Drive" userId="4e1b1039-8f27-474f-9357-06ac3f66652d" providerId="ADAL" clId="{C431B9C9-19EF-40B0-8A46-1DFB4CFE9C5A}" dt="2022-05-16T20:05:00.483" v="80" actId="1036"/>
          <ac:picMkLst>
            <pc:docMk/>
            <pc:sldMk cId="3609954646" sldId="260"/>
            <ac:picMk id="1026" creationId="{E2971BAC-A56A-6BD3-AB85-25D4CF3FCE20}"/>
          </ac:picMkLst>
        </pc:picChg>
      </pc:sldChg>
      <pc:sldChg chg="addSp delSp modSp add del mod">
        <pc:chgData name="KWA One Drive" userId="4e1b1039-8f27-474f-9357-06ac3f66652d" providerId="ADAL" clId="{C431B9C9-19EF-40B0-8A46-1DFB4CFE9C5A}" dt="2022-05-16T20:25:38.460" v="255" actId="2696"/>
        <pc:sldMkLst>
          <pc:docMk/>
          <pc:sldMk cId="802238628" sldId="265"/>
        </pc:sldMkLst>
        <pc:spChg chg="add mod">
          <ac:chgData name="KWA One Drive" userId="4e1b1039-8f27-474f-9357-06ac3f66652d" providerId="ADAL" clId="{C431B9C9-19EF-40B0-8A46-1DFB4CFE9C5A}" dt="2022-05-16T20:13:08.129" v="146" actId="14100"/>
          <ac:spMkLst>
            <pc:docMk/>
            <pc:sldMk cId="802238628" sldId="265"/>
            <ac:spMk id="2" creationId="{B44274A2-DCAB-8C59-0BC6-AD10942362BE}"/>
          </ac:spMkLst>
        </pc:spChg>
        <pc:spChg chg="mod">
          <ac:chgData name="KWA One Drive" userId="4e1b1039-8f27-474f-9357-06ac3f66652d" providerId="ADAL" clId="{C431B9C9-19EF-40B0-8A46-1DFB4CFE9C5A}" dt="2022-05-16T20:06:15.018" v="100" actId="20577"/>
          <ac:spMkLst>
            <pc:docMk/>
            <pc:sldMk cId="802238628" sldId="265"/>
            <ac:spMk id="3" creationId="{1EE52D9D-51E1-D8AA-08B4-3CC6082FCA13}"/>
          </ac:spMkLst>
        </pc:spChg>
        <pc:spChg chg="add mod">
          <ac:chgData name="KWA One Drive" userId="4e1b1039-8f27-474f-9357-06ac3f66652d" providerId="ADAL" clId="{C431B9C9-19EF-40B0-8A46-1DFB4CFE9C5A}" dt="2022-05-16T20:12:06.395" v="141" actId="1076"/>
          <ac:spMkLst>
            <pc:docMk/>
            <pc:sldMk cId="802238628" sldId="265"/>
            <ac:spMk id="4" creationId="{FD1994A1-F1E7-886C-B96A-8CE0F95FCC2D}"/>
          </ac:spMkLst>
        </pc:spChg>
        <pc:spChg chg="add mod">
          <ac:chgData name="KWA One Drive" userId="4e1b1039-8f27-474f-9357-06ac3f66652d" providerId="ADAL" clId="{C431B9C9-19EF-40B0-8A46-1DFB4CFE9C5A}" dt="2022-05-16T20:13:39.769" v="173" actId="1076"/>
          <ac:spMkLst>
            <pc:docMk/>
            <pc:sldMk cId="802238628" sldId="265"/>
            <ac:spMk id="5" creationId="{F5627AF6-6C0A-A2F3-01B2-0F827ACF0F08}"/>
          </ac:spMkLst>
        </pc:spChg>
        <pc:spChg chg="add mod">
          <ac:chgData name="KWA One Drive" userId="4e1b1039-8f27-474f-9357-06ac3f66652d" providerId="ADAL" clId="{C431B9C9-19EF-40B0-8A46-1DFB4CFE9C5A}" dt="2022-05-16T20:16:56.724" v="182" actId="1076"/>
          <ac:spMkLst>
            <pc:docMk/>
            <pc:sldMk cId="802238628" sldId="265"/>
            <ac:spMk id="7" creationId="{40BD2D73-6F50-CE43-020A-5CBF8F32EC31}"/>
          </ac:spMkLst>
        </pc:spChg>
        <pc:spChg chg="add mod">
          <ac:chgData name="KWA One Drive" userId="4e1b1039-8f27-474f-9357-06ac3f66652d" providerId="ADAL" clId="{C431B9C9-19EF-40B0-8A46-1DFB4CFE9C5A}" dt="2022-05-16T20:22:33.569" v="196" actId="20577"/>
          <ac:spMkLst>
            <pc:docMk/>
            <pc:sldMk cId="802238628" sldId="265"/>
            <ac:spMk id="13" creationId="{6DF9BBE4-FBC4-4B89-496E-FFFEB159D499}"/>
          </ac:spMkLst>
        </pc:spChg>
        <pc:spChg chg="add mod">
          <ac:chgData name="KWA One Drive" userId="4e1b1039-8f27-474f-9357-06ac3f66652d" providerId="ADAL" clId="{C431B9C9-19EF-40B0-8A46-1DFB4CFE9C5A}" dt="2022-05-16T20:22:56.547" v="253" actId="1076"/>
          <ac:spMkLst>
            <pc:docMk/>
            <pc:sldMk cId="802238628" sldId="265"/>
            <ac:spMk id="15" creationId="{288649DA-4E51-F48D-5595-85F1D09EBD48}"/>
          </ac:spMkLst>
        </pc:spChg>
        <pc:picChg chg="add mod">
          <ac:chgData name="KWA One Drive" userId="4e1b1039-8f27-474f-9357-06ac3f66652d" providerId="ADAL" clId="{C431B9C9-19EF-40B0-8A46-1DFB4CFE9C5A}" dt="2022-05-16T20:15:40.723" v="177" actId="14100"/>
          <ac:picMkLst>
            <pc:docMk/>
            <pc:sldMk cId="802238628" sldId="265"/>
            <ac:picMk id="8" creationId="{4B269717-B9EC-8579-F5FD-C30C05E999A6}"/>
          </ac:picMkLst>
        </pc:picChg>
        <pc:picChg chg="add mod">
          <ac:chgData name="KWA One Drive" userId="4e1b1039-8f27-474f-9357-06ac3f66652d" providerId="ADAL" clId="{C431B9C9-19EF-40B0-8A46-1DFB4CFE9C5A}" dt="2022-05-16T20:16:48.662" v="181" actId="14100"/>
          <ac:picMkLst>
            <pc:docMk/>
            <pc:sldMk cId="802238628" sldId="265"/>
            <ac:picMk id="10" creationId="{2DB3A9DF-B669-48EE-B009-0373C568303D}"/>
          </ac:picMkLst>
        </pc:picChg>
        <pc:picChg chg="add del mod">
          <ac:chgData name="KWA One Drive" userId="4e1b1039-8f27-474f-9357-06ac3f66652d" providerId="ADAL" clId="{C431B9C9-19EF-40B0-8A46-1DFB4CFE9C5A}" dt="2022-05-16T20:23:08.621" v="254" actId="478"/>
          <ac:picMkLst>
            <pc:docMk/>
            <pc:sldMk cId="802238628" sldId="265"/>
            <ac:picMk id="12" creationId="{9B5F5A28-31C1-0D36-E334-32E4D16B3CE3}"/>
          </ac:picMkLst>
        </pc:picChg>
        <pc:picChg chg="del">
          <ac:chgData name="KWA One Drive" userId="4e1b1039-8f27-474f-9357-06ac3f66652d" providerId="ADAL" clId="{C431B9C9-19EF-40B0-8A46-1DFB4CFE9C5A}" dt="2022-05-16T20:06:16.405" v="101" actId="478"/>
          <ac:picMkLst>
            <pc:docMk/>
            <pc:sldMk cId="802238628" sldId="265"/>
            <ac:picMk id="1026" creationId="{E2971BAC-A56A-6BD3-AB85-25D4CF3FCE20}"/>
          </ac:picMkLst>
        </pc:picChg>
      </pc:sldChg>
      <pc:sldChg chg="del">
        <pc:chgData name="KWA One Drive" userId="4e1b1039-8f27-474f-9357-06ac3f66652d" providerId="ADAL" clId="{C431B9C9-19EF-40B0-8A46-1DFB4CFE9C5A}" dt="2022-05-16T19:30:10.305" v="2" actId="2696"/>
        <pc:sldMkLst>
          <pc:docMk/>
          <pc:sldMk cId="3634547177" sldId="265"/>
        </pc:sldMkLst>
      </pc:sldChg>
    </pc:docChg>
  </pc:docChgLst>
  <pc:docChgLst>
    <pc:chgData name="KWA One Drive" userId="4e1b1039-8f27-474f-9357-06ac3f66652d" providerId="ADAL" clId="{E197DDDB-1D18-42F3-89FE-2F1DDD7D57CC}"/>
    <pc:docChg chg="custSel addSld delSld modSld">
      <pc:chgData name="KWA One Drive" userId="4e1b1039-8f27-474f-9357-06ac3f66652d" providerId="ADAL" clId="{E197DDDB-1D18-42F3-89FE-2F1DDD7D57CC}" dt="2022-07-07T18:42:02.262" v="130" actId="2696"/>
      <pc:docMkLst>
        <pc:docMk/>
      </pc:docMkLst>
      <pc:sldChg chg="new del">
        <pc:chgData name="KWA One Drive" userId="4e1b1039-8f27-474f-9357-06ac3f66652d" providerId="ADAL" clId="{E197DDDB-1D18-42F3-89FE-2F1DDD7D57CC}" dt="2022-07-06T21:10:35.202" v="89" actId="2696"/>
        <pc:sldMkLst>
          <pc:docMk/>
          <pc:sldMk cId="2205356251" sldId="270"/>
        </pc:sldMkLst>
      </pc:sldChg>
      <pc:sldChg chg="addSp delSp modSp new mod">
        <pc:chgData name="KWA One Drive" userId="4e1b1039-8f27-474f-9357-06ac3f66652d" providerId="ADAL" clId="{E197DDDB-1D18-42F3-89FE-2F1DDD7D57CC}" dt="2022-07-06T21:10:23.393" v="88" actId="14100"/>
        <pc:sldMkLst>
          <pc:docMk/>
          <pc:sldMk cId="338966149" sldId="271"/>
        </pc:sldMkLst>
        <pc:spChg chg="del">
          <ac:chgData name="KWA One Drive" userId="4e1b1039-8f27-474f-9357-06ac3f66652d" providerId="ADAL" clId="{E197DDDB-1D18-42F3-89FE-2F1DDD7D57CC}" dt="2022-07-06T21:08:33.853" v="2" actId="478"/>
          <ac:spMkLst>
            <pc:docMk/>
            <pc:sldMk cId="338966149" sldId="271"/>
            <ac:spMk id="2" creationId="{26DEC8D0-C3FA-602B-5FA0-1F9634DBB2BD}"/>
          </ac:spMkLst>
        </pc:spChg>
        <pc:spChg chg="del">
          <ac:chgData name="KWA One Drive" userId="4e1b1039-8f27-474f-9357-06ac3f66652d" providerId="ADAL" clId="{E197DDDB-1D18-42F3-89FE-2F1DDD7D57CC}" dt="2022-07-06T21:08:35.649" v="3" actId="478"/>
          <ac:spMkLst>
            <pc:docMk/>
            <pc:sldMk cId="338966149" sldId="271"/>
            <ac:spMk id="3" creationId="{6F484401-8362-1658-4210-E477B9D04F86}"/>
          </ac:spMkLst>
        </pc:spChg>
        <pc:spChg chg="add mod">
          <ac:chgData name="KWA One Drive" userId="4e1b1039-8f27-474f-9357-06ac3f66652d" providerId="ADAL" clId="{E197DDDB-1D18-42F3-89FE-2F1DDD7D57CC}" dt="2022-07-06T21:09:43.995" v="70" actId="1076"/>
          <ac:spMkLst>
            <pc:docMk/>
            <pc:sldMk cId="338966149" sldId="271"/>
            <ac:spMk id="4" creationId="{9F24E1D6-F127-493E-C6FB-77FAE4C44033}"/>
          </ac:spMkLst>
        </pc:spChg>
        <pc:spChg chg="add mod">
          <ac:chgData name="KWA One Drive" userId="4e1b1039-8f27-474f-9357-06ac3f66652d" providerId="ADAL" clId="{E197DDDB-1D18-42F3-89FE-2F1DDD7D57CC}" dt="2022-07-06T21:10:23.393" v="88" actId="14100"/>
          <ac:spMkLst>
            <pc:docMk/>
            <pc:sldMk cId="338966149" sldId="271"/>
            <ac:spMk id="8" creationId="{F5030723-21D3-A040-1C67-28D50761BD6D}"/>
          </ac:spMkLst>
        </pc:spChg>
        <pc:picChg chg="add mod modCrop">
          <ac:chgData name="KWA One Drive" userId="4e1b1039-8f27-474f-9357-06ac3f66652d" providerId="ADAL" clId="{E197DDDB-1D18-42F3-89FE-2F1DDD7D57CC}" dt="2022-07-06T21:10:02.831" v="73" actId="1076"/>
          <ac:picMkLst>
            <pc:docMk/>
            <pc:sldMk cId="338966149" sldId="271"/>
            <ac:picMk id="6" creationId="{610AC7FB-C407-8F8D-F0CA-16B82B793A1E}"/>
          </ac:picMkLst>
        </pc:picChg>
        <pc:picChg chg="add mod">
          <ac:chgData name="KWA One Drive" userId="4e1b1039-8f27-474f-9357-06ac3f66652d" providerId="ADAL" clId="{E197DDDB-1D18-42F3-89FE-2F1DDD7D57CC}" dt="2022-07-06T21:10:00.270" v="72"/>
          <ac:picMkLst>
            <pc:docMk/>
            <pc:sldMk cId="338966149" sldId="271"/>
            <ac:picMk id="7" creationId="{B9607EC7-03A0-C7DB-85A0-475874024C17}"/>
          </ac:picMkLst>
        </pc:picChg>
        <pc:cxnChg chg="add mod">
          <ac:chgData name="KWA One Drive" userId="4e1b1039-8f27-474f-9357-06ac3f66652d" providerId="ADAL" clId="{E197DDDB-1D18-42F3-89FE-2F1DDD7D57CC}" dt="2022-07-06T21:10:00.270" v="72"/>
          <ac:cxnSpMkLst>
            <pc:docMk/>
            <pc:sldMk cId="338966149" sldId="271"/>
            <ac:cxnSpMk id="9" creationId="{97FD9FF2-5C73-0F4F-1745-A81F9B0BC7AD}"/>
          </ac:cxnSpMkLst>
        </pc:cxnChg>
      </pc:sldChg>
      <pc:sldChg chg="addSp delSp modSp new del mod">
        <pc:chgData name="KWA One Drive" userId="4e1b1039-8f27-474f-9357-06ac3f66652d" providerId="ADAL" clId="{E197DDDB-1D18-42F3-89FE-2F1DDD7D57CC}" dt="2022-07-07T18:42:02.262" v="130" actId="2696"/>
        <pc:sldMkLst>
          <pc:docMk/>
          <pc:sldMk cId="2603819033" sldId="272"/>
        </pc:sldMkLst>
        <pc:spChg chg="del">
          <ac:chgData name="KWA One Drive" userId="4e1b1039-8f27-474f-9357-06ac3f66652d" providerId="ADAL" clId="{E197DDDB-1D18-42F3-89FE-2F1DDD7D57CC}" dt="2022-07-06T21:10:49.084" v="91" actId="478"/>
          <ac:spMkLst>
            <pc:docMk/>
            <pc:sldMk cId="2603819033" sldId="272"/>
            <ac:spMk id="2" creationId="{DCB5DD77-8687-5C60-C21F-FC2B568107F4}"/>
          </ac:spMkLst>
        </pc:spChg>
        <pc:spChg chg="del">
          <ac:chgData name="KWA One Drive" userId="4e1b1039-8f27-474f-9357-06ac3f66652d" providerId="ADAL" clId="{E197DDDB-1D18-42F3-89FE-2F1DDD7D57CC}" dt="2022-07-06T21:10:51.398" v="92" actId="478"/>
          <ac:spMkLst>
            <pc:docMk/>
            <pc:sldMk cId="2603819033" sldId="272"/>
            <ac:spMk id="3" creationId="{6C324B60-D559-558A-8AFD-CBF8411E1A43}"/>
          </ac:spMkLst>
        </pc:spChg>
        <pc:spChg chg="add mod">
          <ac:chgData name="KWA One Drive" userId="4e1b1039-8f27-474f-9357-06ac3f66652d" providerId="ADAL" clId="{E197DDDB-1D18-42F3-89FE-2F1DDD7D57CC}" dt="2022-07-06T21:11:02.877" v="125" actId="20577"/>
          <ac:spMkLst>
            <pc:docMk/>
            <pc:sldMk cId="2603819033" sldId="272"/>
            <ac:spMk id="4" creationId="{6343DF94-7FBB-601C-5133-19F7A8BBD25A}"/>
          </ac:spMkLst>
        </pc:spChg>
        <pc:graphicFrameChg chg="add mod">
          <ac:chgData name="KWA One Drive" userId="4e1b1039-8f27-474f-9357-06ac3f66652d" providerId="ADAL" clId="{E197DDDB-1D18-42F3-89FE-2F1DDD7D57CC}" dt="2022-07-06T21:12:33.205" v="129" actId="1076"/>
          <ac:graphicFrameMkLst>
            <pc:docMk/>
            <pc:sldMk cId="2603819033" sldId="272"/>
            <ac:graphicFrameMk id="5" creationId="{69C96271-1715-D7F8-A4D9-F420691A2E72}"/>
          </ac:graphicFrameMkLst>
        </pc:graphicFrame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 algn="ctr"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5194" y="4352544"/>
            <a:ext cx="6801612" cy="1239894"/>
          </a:xfrm>
          <a:noFill/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5639-CA2F-4918-9E4E-39FC05DC4F14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8F0C-18E5-4540-B131-9E73AF023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599498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5639-CA2F-4918-9E4E-39FC05DC4F14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8F0C-18E5-4540-B131-9E73AF023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37252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3112" y="937260"/>
            <a:ext cx="1298608" cy="498348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231136" y="937260"/>
            <a:ext cx="6198489" cy="498348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5639-CA2F-4918-9E4E-39FC05DC4F14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8F0C-18E5-4540-B131-9E73AF023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89014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5639-CA2F-4918-9E4E-39FC05DC4F14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8F0C-18E5-4540-B131-9E73AF023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056696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1600200" y="2386744"/>
            <a:ext cx="8991600" cy="1645920"/>
          </a:xfrm>
          <a:solidFill>
            <a:srgbClr val="FFFFFF"/>
          </a:solidFill>
          <a:ln w="38100">
            <a:solidFill>
              <a:srgbClr val="404040"/>
            </a:solidFill>
          </a:ln>
        </p:spPr>
        <p:txBody>
          <a:bodyPr lIns="274320" rIns="274320" anchor="ctr" anchorCtr="1">
            <a:normAutofit/>
          </a:bodyPr>
          <a:lstStyle>
            <a:lvl1pPr>
              <a:defRPr sz="38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695194" y="4352465"/>
            <a:ext cx="6801612" cy="1265082"/>
          </a:xfrm>
        </p:spPr>
        <p:txBody>
          <a:bodyPr anchor="t" anchorCtr="1">
            <a:normAutofit/>
          </a:bodyPr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5639-CA2F-4918-9E4E-39FC05DC4F14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8F0C-18E5-4540-B131-9E73AF023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56656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581912" y="2638044"/>
            <a:ext cx="4271771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38315" y="2638044"/>
            <a:ext cx="4270247" cy="310198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5639-CA2F-4918-9E4E-39FC05DC4F14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8F0C-18E5-4540-B131-9E73AF023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4853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8343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583436" y="3143250"/>
            <a:ext cx="4270248" cy="259677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338316" y="3143250"/>
            <a:ext cx="4253484" cy="2596776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338316" y="2313433"/>
            <a:ext cx="4270248" cy="704087"/>
          </a:xfrm>
        </p:spPr>
        <p:txBody>
          <a:bodyPr anchor="b" anchorCtr="1">
            <a:normAutofit/>
          </a:bodyPr>
          <a:lstStyle>
            <a:lvl1pPr marL="0" indent="0" algn="ctr">
              <a:buNone/>
              <a:defRPr sz="1900" b="0" cap="all" spc="100" baseline="0">
                <a:solidFill>
                  <a:schemeClr val="accent2">
                    <a:lumMod val="75000"/>
                  </a:schemeClr>
                </a:solidFill>
              </a:defRPr>
            </a:lvl1pPr>
            <a:lvl2pPr marL="457200" indent="0">
              <a:buNone/>
              <a:defRPr sz="19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5639-CA2F-4918-9E4E-39FC05DC4F14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8F0C-18E5-4540-B131-9E73AF023C5C}" type="slidenum">
              <a:rPr lang="en-US" smtClean="0"/>
              <a:t>‹#›</a:t>
            </a:fld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519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5639-CA2F-4918-9E4E-39FC05DC4F14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8F0C-18E5-4540-B131-9E73AF023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13924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5639-CA2F-4918-9E4E-39FC05DC4F14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8F0C-18E5-4540-B131-9E73AF023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2043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/>
          <p:nvPr/>
        </p:nvSpPr>
        <p:spPr>
          <a:xfrm>
            <a:off x="0" y="0"/>
            <a:ext cx="6096000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4672" y="2243828"/>
            <a:ext cx="4486656" cy="1141497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rm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36080" y="804672"/>
            <a:ext cx="4815840" cy="5248656"/>
          </a:xfrm>
        </p:spPr>
        <p:txBody>
          <a:bodyPr>
            <a:normAutofit/>
          </a:bodyPr>
          <a:lstStyle>
            <a:lvl1pPr>
              <a:defRPr sz="1900">
                <a:solidFill>
                  <a:schemeClr val="tx1"/>
                </a:solidFill>
              </a:defRPr>
            </a:lvl1pPr>
            <a:lvl2pPr>
              <a:defRPr sz="1600">
                <a:solidFill>
                  <a:schemeClr val="tx1"/>
                </a:solidFill>
              </a:defRPr>
            </a:lvl2pPr>
            <a:lvl3pPr>
              <a:defRPr sz="1600">
                <a:solidFill>
                  <a:schemeClr val="tx1"/>
                </a:solidFill>
              </a:defRPr>
            </a:lvl3pPr>
            <a:lvl4pPr>
              <a:defRPr sz="1600">
                <a:solidFill>
                  <a:schemeClr val="tx1"/>
                </a:solidFill>
              </a:defRPr>
            </a:lvl4pPr>
            <a:lvl5pPr>
              <a:defRPr sz="1600">
                <a:solidFill>
                  <a:schemeClr val="tx1"/>
                </a:solidFill>
              </a:defRPr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6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535639-CA2F-4918-9E4E-39FC05DC4F14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8F0C-18E5-4540-B131-9E73AF023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7558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/>
          <p:cNvSpPr/>
          <p:nvPr/>
        </p:nvSpPr>
        <p:spPr>
          <a:xfrm>
            <a:off x="0" y="0"/>
            <a:ext cx="6095999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 bwMode="blackWhite">
          <a:xfrm>
            <a:off x="808523" y="2243828"/>
            <a:ext cx="4494998" cy="1134640"/>
          </a:xfrm>
          <a:solidFill>
            <a:srgbClr val="FFFFFF"/>
          </a:solidFill>
          <a:ln>
            <a:solidFill>
              <a:srgbClr val="404040"/>
            </a:solidFill>
          </a:ln>
        </p:spPr>
        <p:txBody>
          <a:bodyPr anchor="ctr" anchorCtr="1">
            <a:noAutofit/>
          </a:bodyPr>
          <a:lstStyle>
            <a:lvl1pPr>
              <a:defRPr sz="2200">
                <a:solidFill>
                  <a:srgbClr val="262626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095999" y="0"/>
            <a:ext cx="6102097" cy="6858000"/>
          </a:xfrm>
          <a:solidFill>
            <a:schemeClr val="bg1">
              <a:lumMod val="75000"/>
            </a:schemeClr>
          </a:solidFill>
        </p:spPr>
        <p:txBody>
          <a:bodyPr anchor="t"/>
          <a:lstStyle>
            <a:lvl1pPr marL="0" indent="0">
              <a:buNone/>
              <a:defRPr sz="3200">
                <a:solidFill>
                  <a:schemeClr val="bg1">
                    <a:lumMod val="85000"/>
                    <a:lumOff val="15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15568" y="3549918"/>
            <a:ext cx="3794760" cy="2194037"/>
          </a:xfrm>
        </p:spPr>
        <p:txBody>
          <a:bodyPr anchor="t" anchorCtr="1">
            <a:normAutofit/>
          </a:bodyPr>
          <a:lstStyle>
            <a:lvl1pPr marL="0" indent="0" algn="ctr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fld id="{8F535639-CA2F-4918-9E4E-39FC05DC4F14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804672" y="6236208"/>
            <a:ext cx="5124797" cy="320040"/>
          </a:xfrm>
        </p:spPr>
        <p:txBody>
          <a:bodyPr/>
          <a:lstStyle>
            <a:lvl1pPr>
              <a:defRPr>
                <a:solidFill>
                  <a:srgbClr val="FFFFFF">
                    <a:alpha val="70000"/>
                  </a:srgbClr>
                </a:solidFill>
              </a:defRPr>
            </a:lvl1pPr>
          </a:lstStyle>
          <a:p>
            <a:endParaRPr lang="en-US"/>
          </a:p>
        </p:txBody>
      </p:sp>
      <p:sp>
        <p:nvSpPr>
          <p:cNvPr id="10" name="Slide Number Placeholder 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8B8F0C-18E5-4540-B131-9E73AF023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37108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 bwMode="black">
          <a:xfrm>
            <a:off x="2231136" y="964692"/>
            <a:ext cx="7729728" cy="1188720"/>
          </a:xfrm>
          <a:prstGeom prst="rect">
            <a:avLst/>
          </a:prstGeom>
          <a:solidFill>
            <a:srgbClr val="FFFFFF"/>
          </a:solidFill>
          <a:ln w="31750" cap="sq">
            <a:solidFill>
              <a:srgbClr val="404040"/>
            </a:solidFill>
            <a:miter lim="800000"/>
          </a:ln>
        </p:spPr>
        <p:txBody>
          <a:bodyPr vert="horz" lIns="182880" tIns="182880" rIns="182880" bIns="18288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31136" y="2638044"/>
            <a:ext cx="7729728" cy="310198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21429" y="6238816"/>
            <a:ext cx="2753746" cy="32396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fld id="{8F535639-CA2F-4918-9E4E-39FC05DC4F14}" type="datetimeFigureOut">
              <a:rPr lang="en-US" smtClean="0"/>
              <a:t>7/8/2022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600200" y="6236208"/>
            <a:ext cx="5901189" cy="32004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50">
                <a:solidFill>
                  <a:schemeClr val="tx1">
                    <a:alpha val="70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758922" y="6217920"/>
            <a:ext cx="365760" cy="365760"/>
          </a:xfrm>
          <a:prstGeom prst="ellipse">
            <a:avLst/>
          </a:prstGeom>
          <a:solidFill>
            <a:srgbClr val="1D1D1D">
              <a:alpha val="70000"/>
            </a:srgbClr>
          </a:solidFill>
        </p:spPr>
        <p:txBody>
          <a:bodyPr vert="horz" lIns="18288" tIns="45720" rIns="18288" bIns="45720" rtlCol="0" anchor="ctr">
            <a:noAutofit/>
          </a:bodyPr>
          <a:lstStyle>
            <a:lvl1pPr algn="ctr">
              <a:defRPr sz="1100" spc="0" baseline="0">
                <a:solidFill>
                  <a:srgbClr val="FFFFFF"/>
                </a:solidFill>
              </a:defRPr>
            </a:lvl1pPr>
          </a:lstStyle>
          <a:p>
            <a:fld id="{F08B8F0C-18E5-4540-B131-9E73AF023C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229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2800" kern="1200" cap="all" spc="200" baseline="0">
          <a:solidFill>
            <a:srgbClr val="262626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8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1pPr>
      <a:lvl2pPr marL="4572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2pPr>
      <a:lvl3pPr marL="6858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3pPr>
      <a:lvl4pPr marL="9144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4pPr>
      <a:lvl5pPr marL="114300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>
              <a:lumMod val="85000"/>
              <a:lumOff val="15000"/>
            </a:schemeClr>
          </a:solidFill>
          <a:latin typeface="+mn-lt"/>
          <a:ea typeface="+mn-ea"/>
          <a:cs typeface="+mn-cs"/>
        </a:defRPr>
      </a:lvl5pPr>
      <a:lvl6pPr marL="131286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1484313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1657350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1882775" indent="-228600" algn="l" defTabSz="914400" rtl="0" eaLnBrk="1" latinLnBrk="0" hangingPunct="1">
        <a:lnSpc>
          <a:spcPct val="100000"/>
        </a:lnSpc>
        <a:spcBef>
          <a:spcPts val="1000"/>
        </a:spcBef>
        <a:buClr>
          <a:schemeClr val="accent2"/>
        </a:buClr>
        <a:buFont typeface="Arial" panose="020B0604020202020204" pitchFamily="34" charset="0"/>
        <a:buChar char="•"/>
        <a:defRPr sz="16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6CAD97-D086-135C-ACD3-31E32EFC8B0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ZA-2022-760-ZAA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7889A7A7-1B0C-CA39-2AF9-B8A887D27F1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695194" y="4352543"/>
            <a:ext cx="6801612" cy="2021880"/>
          </a:xfrm>
        </p:spPr>
        <p:txBody>
          <a:bodyPr>
            <a:noAutofit/>
          </a:bodyPr>
          <a:lstStyle/>
          <a:p>
            <a:r>
              <a:rPr lang="en-US" sz="2800" dirty="0"/>
              <a:t>1150 N La </a:t>
            </a:r>
            <a:r>
              <a:rPr lang="en-US" sz="2800" dirty="0" err="1"/>
              <a:t>Collina</a:t>
            </a:r>
            <a:r>
              <a:rPr lang="en-US" sz="2800" dirty="0"/>
              <a:t> Dr.</a:t>
            </a:r>
          </a:p>
          <a:p>
            <a:endParaRPr lang="en-US" sz="1800" dirty="0"/>
          </a:p>
          <a:p>
            <a:r>
              <a:rPr lang="en-US" sz="1800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Zoning Administrator's Adjustment for construction of gate in required front yard setback exceeding 8 feet in height pursuant to 12.28 as required by 12.21.C1.g.</a:t>
            </a:r>
          </a:p>
          <a:p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3724475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3F1DDB-186B-B7D4-5296-15D054BEB62B}"/>
              </a:ext>
            </a:extLst>
          </p:cNvPr>
          <p:cNvSpPr txBox="1"/>
          <p:nvPr/>
        </p:nvSpPr>
        <p:spPr>
          <a:xfrm>
            <a:off x="2915856" y="335860"/>
            <a:ext cx="6360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Security Concerns</a:t>
            </a:r>
          </a:p>
          <a:p>
            <a:pPr marL="0" indent="0">
              <a:buNone/>
            </a:pP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6C284DE-C5E3-0FC7-AA6A-AB2E64BE03A1}"/>
              </a:ext>
            </a:extLst>
          </p:cNvPr>
          <p:cNvSpPr txBox="1"/>
          <p:nvPr/>
        </p:nvSpPr>
        <p:spPr>
          <a:xfrm>
            <a:off x="4305217" y="1686246"/>
            <a:ext cx="7614139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Multiple Incidents of Trespassing on the Property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Burglary, Crime, and Murder on the Surrounding Properties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LAFD Precinct Location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Short-Term Rentals</a:t>
            </a:r>
          </a:p>
        </p:txBody>
      </p:sp>
      <p:pic>
        <p:nvPicPr>
          <p:cNvPr id="4" name="Picture 3" descr="A picture containing tree, outdoor, road, street&#10;&#10;Description automatically generated">
            <a:extLst>
              <a:ext uri="{FF2B5EF4-FFF2-40B4-BE49-F238E27FC236}">
                <a16:creationId xmlns:a16="http://schemas.microsoft.com/office/drawing/2014/main" id="{C9FD37FE-D0C2-F30F-E4A2-28624ABD62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4" b="16559"/>
          <a:stretch/>
        </p:blipFill>
        <p:spPr>
          <a:xfrm>
            <a:off x="375980" y="722599"/>
            <a:ext cx="3496456" cy="316714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F9483FD0-AD1F-2D3A-2D12-A0025359B3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10" y="4029532"/>
            <a:ext cx="4003997" cy="2328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965916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E52D9D-51E1-D8AA-08B4-3CC6082FCA13}"/>
              </a:ext>
            </a:extLst>
          </p:cNvPr>
          <p:cNvSpPr txBox="1"/>
          <p:nvPr/>
        </p:nvSpPr>
        <p:spPr>
          <a:xfrm>
            <a:off x="3379025" y="256599"/>
            <a:ext cx="54339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Conclusion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F6CC17B1-F9BB-C5A3-9338-72869C4EC7DF}"/>
              </a:ext>
            </a:extLst>
          </p:cNvPr>
          <p:cNvSpPr txBox="1"/>
          <p:nvPr/>
        </p:nvSpPr>
        <p:spPr>
          <a:xfrm>
            <a:off x="1863969" y="1969476"/>
            <a:ext cx="8464061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Additional Security</a:t>
            </a:r>
          </a:p>
          <a:p>
            <a:pPr algn="ctr"/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Improvement of Existing Gate Conditions</a:t>
            </a:r>
          </a:p>
          <a:p>
            <a:pPr algn="ctr"/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Stylistically Compatible Design </a:t>
            </a:r>
          </a:p>
          <a:p>
            <a:pPr algn="ctr"/>
            <a:endParaRPr lang="en-US" sz="3200" dirty="0">
              <a:solidFill>
                <a:schemeClr val="accent2">
                  <a:lumMod val="75000"/>
                </a:schemeClr>
              </a:solidFill>
            </a:endParaRPr>
          </a:p>
          <a:p>
            <a:pPr marL="285750" indent="-285750" algn="ctr">
              <a:buFont typeface="Arial" panose="020B0604020202020204" pitchFamily="34" charset="0"/>
              <a:buChar char="•"/>
            </a:pPr>
            <a:r>
              <a:rPr lang="en-US" sz="3200" dirty="0">
                <a:solidFill>
                  <a:schemeClr val="accent2">
                    <a:lumMod val="75000"/>
                  </a:schemeClr>
                </a:solidFill>
              </a:rPr>
              <a:t>Neighbor Supported </a:t>
            </a:r>
          </a:p>
        </p:txBody>
      </p:sp>
    </p:spTree>
    <p:extLst>
      <p:ext uri="{BB962C8B-B14F-4D97-AF65-F5344CB8AC3E}">
        <p14:creationId xmlns:p14="http://schemas.microsoft.com/office/powerpoint/2010/main" val="35841438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975F7E2-76E0-D280-E025-A506FFF57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63389" y="1089123"/>
            <a:ext cx="9465221" cy="5347380"/>
          </a:xfrm>
          <a:prstGeom prst="rect">
            <a:avLst/>
          </a:prstGeom>
          <a:ln w="28575">
            <a:solidFill>
              <a:schemeClr val="tx1"/>
            </a:solidFill>
          </a:ln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3DC0A389-F909-7168-3C07-A2D7CA1D7B97}"/>
              </a:ext>
            </a:extLst>
          </p:cNvPr>
          <p:cNvSpPr txBox="1"/>
          <p:nvPr/>
        </p:nvSpPr>
        <p:spPr>
          <a:xfrm>
            <a:off x="3583781" y="158532"/>
            <a:ext cx="4872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360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Location</a:t>
            </a:r>
            <a:endParaRPr lang="en-US" sz="3600" dirty="0">
              <a:effectLst/>
              <a:latin typeface="+mj-lt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315846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27CD974-F7DA-4FDB-CDC7-EBE8570A37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7036"/>
          <a:stretch/>
        </p:blipFill>
        <p:spPr>
          <a:xfrm>
            <a:off x="3411797" y="769005"/>
            <a:ext cx="5368406" cy="600049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8AF28389-CA6A-43BD-E130-27EB99D2F2EA}"/>
              </a:ext>
            </a:extLst>
          </p:cNvPr>
          <p:cNvSpPr txBox="1"/>
          <p:nvPr/>
        </p:nvSpPr>
        <p:spPr>
          <a:xfrm>
            <a:off x="3583781" y="158532"/>
            <a:ext cx="4872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Site Plan</a:t>
            </a: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6AD700E0-F2B4-4215-B3C7-1AAEA96FDFE6}"/>
              </a:ext>
            </a:extLst>
          </p:cNvPr>
          <p:cNvSpPr/>
          <p:nvPr/>
        </p:nvSpPr>
        <p:spPr>
          <a:xfrm>
            <a:off x="4630615" y="3446585"/>
            <a:ext cx="1623647" cy="1781907"/>
          </a:xfrm>
          <a:custGeom>
            <a:avLst/>
            <a:gdLst>
              <a:gd name="connsiteX0" fmla="*/ 93785 w 1623647"/>
              <a:gd name="connsiteY0" fmla="*/ 0 h 1781907"/>
              <a:gd name="connsiteX1" fmla="*/ 1623647 w 1623647"/>
              <a:gd name="connsiteY1" fmla="*/ 123092 h 1781907"/>
              <a:gd name="connsiteX2" fmla="*/ 1506416 w 1623647"/>
              <a:gd name="connsiteY2" fmla="*/ 1781907 h 1781907"/>
              <a:gd name="connsiteX3" fmla="*/ 339970 w 1623647"/>
              <a:gd name="connsiteY3" fmla="*/ 1711569 h 1781907"/>
              <a:gd name="connsiteX4" fmla="*/ 269631 w 1623647"/>
              <a:gd name="connsiteY4" fmla="*/ 1488830 h 1781907"/>
              <a:gd name="connsiteX5" fmla="*/ 0 w 1623647"/>
              <a:gd name="connsiteY5" fmla="*/ 1535723 h 1781907"/>
              <a:gd name="connsiteX6" fmla="*/ 93785 w 1623647"/>
              <a:gd name="connsiteY6" fmla="*/ 0 h 178190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623647" h="1781907">
                <a:moveTo>
                  <a:pt x="93785" y="0"/>
                </a:moveTo>
                <a:lnTo>
                  <a:pt x="1623647" y="123092"/>
                </a:lnTo>
                <a:lnTo>
                  <a:pt x="1506416" y="1781907"/>
                </a:lnTo>
                <a:lnTo>
                  <a:pt x="339970" y="1711569"/>
                </a:lnTo>
                <a:lnTo>
                  <a:pt x="269631" y="1488830"/>
                </a:lnTo>
                <a:lnTo>
                  <a:pt x="0" y="1535723"/>
                </a:lnTo>
                <a:lnTo>
                  <a:pt x="93785" y="0"/>
                </a:lnTo>
                <a:close/>
              </a:path>
            </a:pathLst>
          </a:cu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2859115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48272E3-18C7-C85F-79B7-410A2680F51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3205" y="746344"/>
            <a:ext cx="4565589" cy="592592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A76FB6D7-B74B-3605-E5F2-296EED5AB665}"/>
              </a:ext>
            </a:extLst>
          </p:cNvPr>
          <p:cNvSpPr txBox="1"/>
          <p:nvPr/>
        </p:nvSpPr>
        <p:spPr>
          <a:xfrm>
            <a:off x="3659981" y="100013"/>
            <a:ext cx="48720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Private Street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FDD7DB6-65F0-60E7-4978-C87A67F807C5}"/>
              </a:ext>
            </a:extLst>
          </p:cNvPr>
          <p:cNvSpPr txBox="1"/>
          <p:nvPr/>
        </p:nvSpPr>
        <p:spPr>
          <a:xfrm>
            <a:off x="3267075" y="6630332"/>
            <a:ext cx="36718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AA-2008-3670-DPS Exhibit B</a:t>
            </a:r>
          </a:p>
        </p:txBody>
      </p:sp>
    </p:spTree>
    <p:extLst>
      <p:ext uri="{BB962C8B-B14F-4D97-AF65-F5344CB8AC3E}">
        <p14:creationId xmlns:p14="http://schemas.microsoft.com/office/powerpoint/2010/main" val="5079563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3F1DDB-186B-B7D4-5296-15D054BEB62B}"/>
              </a:ext>
            </a:extLst>
          </p:cNvPr>
          <p:cNvSpPr txBox="1"/>
          <p:nvPr/>
        </p:nvSpPr>
        <p:spPr>
          <a:xfrm>
            <a:off x="2915856" y="291898"/>
            <a:ext cx="6360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Proposed Gate/Fence Design</a:t>
            </a:r>
          </a:p>
          <a:p>
            <a:pPr marL="0" indent="0">
              <a:buNone/>
            </a:pP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B9D4D2F-B039-99C5-485E-0AAA57F6515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56"/>
          <a:stretch/>
        </p:blipFill>
        <p:spPr>
          <a:xfrm>
            <a:off x="35169" y="1215228"/>
            <a:ext cx="8557114" cy="286856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9A5FC9D-DED2-B4B5-FE14-09358B5674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13904" y="4266403"/>
            <a:ext cx="1736959" cy="23931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BFAA47-DCDB-013E-F05E-5CA5C707555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338" y="1228085"/>
            <a:ext cx="2763877" cy="453087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11086D6-7953-5092-EEFC-55FE80BACEF9}"/>
              </a:ext>
            </a:extLst>
          </p:cNvPr>
          <p:cNvSpPr/>
          <p:nvPr/>
        </p:nvSpPr>
        <p:spPr>
          <a:xfrm>
            <a:off x="8374667" y="3151197"/>
            <a:ext cx="1066067" cy="29725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(N) Gate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6CCD0F1C-FF3A-8AD8-D573-D4F18448A90A}"/>
              </a:ext>
            </a:extLst>
          </p:cNvPr>
          <p:cNvCxnSpPr>
            <a:cxnSpLocks/>
          </p:cNvCxnSpPr>
          <p:nvPr/>
        </p:nvCxnSpPr>
        <p:spPr>
          <a:xfrm>
            <a:off x="9276144" y="3306252"/>
            <a:ext cx="329181" cy="2454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5574809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9F24E1D6-F127-493E-C6FB-77FAE4C44033}"/>
              </a:ext>
            </a:extLst>
          </p:cNvPr>
          <p:cNvSpPr txBox="1"/>
          <p:nvPr/>
        </p:nvSpPr>
        <p:spPr>
          <a:xfrm>
            <a:off x="1615041" y="360365"/>
            <a:ext cx="8961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Existing Conditions</a:t>
            </a:r>
          </a:p>
          <a:p>
            <a:pPr marL="0" indent="0">
              <a:buNone/>
            </a:pP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9607EC7-03A0-C7DB-85A0-475874024C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47338" y="1228085"/>
            <a:ext cx="2763877" cy="453087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5030723-21D3-A040-1C67-28D50761BD6D}"/>
              </a:ext>
            </a:extLst>
          </p:cNvPr>
          <p:cNvSpPr/>
          <p:nvPr/>
        </p:nvSpPr>
        <p:spPr>
          <a:xfrm>
            <a:off x="8374667" y="3151197"/>
            <a:ext cx="1066067" cy="515830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(E) Stub Ups</a:t>
            </a:r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97FD9FF2-5C73-0F4F-1745-A81F9B0BC7AD}"/>
              </a:ext>
            </a:extLst>
          </p:cNvPr>
          <p:cNvCxnSpPr>
            <a:cxnSpLocks/>
          </p:cNvCxnSpPr>
          <p:nvPr/>
        </p:nvCxnSpPr>
        <p:spPr>
          <a:xfrm>
            <a:off x="9276144" y="3306252"/>
            <a:ext cx="329181" cy="2454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24B9994C-D499-27F3-DA41-A4FE48D49E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8547" y="1228085"/>
            <a:ext cx="6521863" cy="4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96614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1EE52D9D-51E1-D8AA-08B4-3CC6082FCA13}"/>
              </a:ext>
            </a:extLst>
          </p:cNvPr>
          <p:cNvSpPr txBox="1"/>
          <p:nvPr/>
        </p:nvSpPr>
        <p:spPr>
          <a:xfrm>
            <a:off x="2513425" y="224820"/>
            <a:ext cx="71651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Existing Gate at La </a:t>
            </a:r>
            <a:r>
              <a:rPr lang="en-US" sz="3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Collina</a:t>
            </a:r>
            <a:r>
              <a:rPr lang="en-US" sz="36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&amp; Doheny </a:t>
            </a: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B895E7B3-7772-4AE8-8AFC-8AA85CA248DE">
            <a:extLst>
              <a:ext uri="{FF2B5EF4-FFF2-40B4-BE49-F238E27FC236}">
                <a16:creationId xmlns:a16="http://schemas.microsoft.com/office/drawing/2014/main" id="{E2971BAC-A56A-6BD3-AB85-25D4CF3FCE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3500" y="1228085"/>
            <a:ext cx="6329259" cy="4746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2733061D-00E4-FA5E-1D1D-8B13FCD1D6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47338" y="1228085"/>
            <a:ext cx="2763877" cy="453087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CFEE6E66-2780-3EB5-BCE0-8FEF985EA444}"/>
              </a:ext>
            </a:extLst>
          </p:cNvPr>
          <p:cNvSpPr/>
          <p:nvPr/>
        </p:nvSpPr>
        <p:spPr>
          <a:xfrm>
            <a:off x="10445262" y="4799585"/>
            <a:ext cx="1384788" cy="29725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(E) Gate #1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E65179E7-DD5B-E7E5-49B8-D085121D14F1}"/>
              </a:ext>
            </a:extLst>
          </p:cNvPr>
          <p:cNvCxnSpPr>
            <a:cxnSpLocks/>
          </p:cNvCxnSpPr>
          <p:nvPr/>
        </p:nvCxnSpPr>
        <p:spPr>
          <a:xfrm flipH="1">
            <a:off x="10133134" y="5020408"/>
            <a:ext cx="408842" cy="1670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" name="Picture 6" descr="A picture containing ground, outdoor, building, sidewalk&#10;&#10;Description automatically generated">
            <a:extLst>
              <a:ext uri="{FF2B5EF4-FFF2-40B4-BE49-F238E27FC236}">
                <a16:creationId xmlns:a16="http://schemas.microsoft.com/office/drawing/2014/main" id="{05637B85-7065-CBFB-F763-0A1E095DA3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9" y="3711761"/>
            <a:ext cx="1697451" cy="226326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8DC756-942D-E6D4-B95A-06AC914B51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989" y="1399904"/>
            <a:ext cx="1697452" cy="2263268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F3545B70-C193-3A26-7380-F8C698EF1F42}"/>
              </a:ext>
            </a:extLst>
          </p:cNvPr>
          <p:cNvSpPr txBox="1"/>
          <p:nvPr/>
        </p:nvSpPr>
        <p:spPr>
          <a:xfrm>
            <a:off x="-178989" y="938239"/>
            <a:ext cx="278540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12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Damaged </a:t>
            </a:r>
            <a:r>
              <a:rPr lang="en-US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Mechanical Boxes,</a:t>
            </a:r>
          </a:p>
          <a:p>
            <a:pPr marL="0" indent="0" algn="ctr">
              <a:buNone/>
            </a:pPr>
            <a:r>
              <a:rPr lang="en-US" sz="1200" dirty="0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June 2022</a:t>
            </a:r>
            <a:endParaRPr lang="en-US" sz="12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99546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3F1DDB-186B-B7D4-5296-15D054BEB62B}"/>
              </a:ext>
            </a:extLst>
          </p:cNvPr>
          <p:cNvSpPr txBox="1"/>
          <p:nvPr/>
        </p:nvSpPr>
        <p:spPr>
          <a:xfrm>
            <a:off x="1922960" y="256671"/>
            <a:ext cx="896191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Existing Gate to the North Crossing La </a:t>
            </a:r>
            <a:r>
              <a:rPr lang="en-US" sz="3600" dirty="0" err="1"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C</a:t>
            </a:r>
            <a:r>
              <a:rPr lang="en-US" sz="3600" dirty="0" err="1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ollina</a:t>
            </a:r>
            <a:r>
              <a:rPr lang="en-US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30" name="5E49646D-5C88-4B72-AD80-D9FF3C84A0B4" descr="IMG_0120.JPG">
            <a:extLst>
              <a:ext uri="{FF2B5EF4-FFF2-40B4-BE49-F238E27FC236}">
                <a16:creationId xmlns:a16="http://schemas.microsoft.com/office/drawing/2014/main" id="{8A7CEF19-1D38-D77D-3CF6-D55D227F2D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1313" y="1180001"/>
            <a:ext cx="3588288" cy="4788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B424456F-D725-45ED-BEAA-756131E90EFD" descr="IMG_0119.JPG">
            <a:extLst>
              <a:ext uri="{FF2B5EF4-FFF2-40B4-BE49-F238E27FC236}">
                <a16:creationId xmlns:a16="http://schemas.microsoft.com/office/drawing/2014/main" id="{2675A9B9-BAE2-E90A-38D5-E55B6690F2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414" y="1854162"/>
            <a:ext cx="4203217" cy="31496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93E6F7A-E53F-3341-D20C-1F998F6B2E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47338" y="1228085"/>
            <a:ext cx="2763877" cy="453087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8CD93D78-F018-ED09-1E0D-213D2DE97943}"/>
              </a:ext>
            </a:extLst>
          </p:cNvPr>
          <p:cNvSpPr/>
          <p:nvPr/>
        </p:nvSpPr>
        <p:spPr>
          <a:xfrm>
            <a:off x="10203474" y="1854162"/>
            <a:ext cx="1362807" cy="29725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(E) Gate #2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22533237-4C16-99BD-7B30-D920048056F9}"/>
              </a:ext>
            </a:extLst>
          </p:cNvPr>
          <p:cNvCxnSpPr>
            <a:cxnSpLocks/>
          </p:cNvCxnSpPr>
          <p:nvPr/>
        </p:nvCxnSpPr>
        <p:spPr>
          <a:xfrm flipH="1">
            <a:off x="9891346" y="2074985"/>
            <a:ext cx="408842" cy="167053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9090443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FA3F1DDB-186B-B7D4-5296-15D054BEB62B}"/>
              </a:ext>
            </a:extLst>
          </p:cNvPr>
          <p:cNvSpPr txBox="1"/>
          <p:nvPr/>
        </p:nvSpPr>
        <p:spPr>
          <a:xfrm>
            <a:off x="2915856" y="335860"/>
            <a:ext cx="636028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 algn="ctr">
              <a:buNone/>
            </a:pPr>
            <a:r>
              <a:rPr lang="en-US" sz="3600" dirty="0">
                <a:effectLst/>
                <a:latin typeface="+mj-lt"/>
                <a:ea typeface="Calibri" panose="020F0502020204030204" pitchFamily="34" charset="0"/>
                <a:cs typeface="Times New Roman" panose="02020603050405020304" pitchFamily="18" charset="0"/>
              </a:rPr>
              <a:t>Surrounding Fences/Gates</a:t>
            </a:r>
          </a:p>
          <a:p>
            <a:pPr marL="0" indent="0">
              <a:buNone/>
            </a:pPr>
            <a:endParaRPr lang="en-US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026" name="0BC77F47-83FB-48FE-8975-812E5E3D859C" descr="IMG_0111.JPG">
            <a:extLst>
              <a:ext uri="{FF2B5EF4-FFF2-40B4-BE49-F238E27FC236}">
                <a16:creationId xmlns:a16="http://schemas.microsoft.com/office/drawing/2014/main" id="{81D788FB-2714-D311-320A-3C029C833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03" y="1165133"/>
            <a:ext cx="3359305" cy="25172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C1BB2BCD-8288-41BB-919A-BDC147C1AA7B" descr="IMG_0112.JPG">
            <a:extLst>
              <a:ext uri="{FF2B5EF4-FFF2-40B4-BE49-F238E27FC236}">
                <a16:creationId xmlns:a16="http://schemas.microsoft.com/office/drawing/2014/main" id="{75BC8385-AF80-F12C-29DB-3C1BD54863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103" y="3816287"/>
            <a:ext cx="3359306" cy="251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8FBE1BF0-4136-472F-896D-4AACCE0DAE45" descr="IMG_0114.JPG">
            <a:extLst>
              <a:ext uri="{FF2B5EF4-FFF2-40B4-BE49-F238E27FC236}">
                <a16:creationId xmlns:a16="http://schemas.microsoft.com/office/drawing/2014/main" id="{094A835D-0796-C465-657A-9C986AB975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0000" y="3781704"/>
            <a:ext cx="3359306" cy="251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2602CDED-009C-4498-A880-097CDFAA47BC" descr="IMG_0115.JPG">
            <a:extLst>
              <a:ext uri="{FF2B5EF4-FFF2-40B4-BE49-F238E27FC236}">
                <a16:creationId xmlns:a16="http://schemas.microsoft.com/office/drawing/2014/main" id="{FFF5CE15-E452-9A17-E4EE-F1ADE84FB5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9999" y="1165132"/>
            <a:ext cx="3359307" cy="25172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9E5229E-B11F-6CD6-8BB6-38D14DB495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47338" y="1228085"/>
            <a:ext cx="2763877" cy="4530876"/>
          </a:xfrm>
          <a:prstGeom prst="rect">
            <a:avLst/>
          </a:prstGeom>
          <a:ln w="38100">
            <a:solidFill>
              <a:schemeClr val="tx1"/>
            </a:solidFill>
          </a:ln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CFB295C-E68F-502E-E004-6E102385368C}"/>
              </a:ext>
            </a:extLst>
          </p:cNvPr>
          <p:cNvSpPr/>
          <p:nvPr/>
        </p:nvSpPr>
        <p:spPr>
          <a:xfrm>
            <a:off x="821217" y="1259190"/>
            <a:ext cx="276958" cy="2769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D123EDFE-61E5-5E13-19D1-0C1C67EB2FAE}"/>
              </a:ext>
            </a:extLst>
          </p:cNvPr>
          <p:cNvSpPr/>
          <p:nvPr/>
        </p:nvSpPr>
        <p:spPr>
          <a:xfrm>
            <a:off x="9990797" y="5074933"/>
            <a:ext cx="276958" cy="2769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A9391536-5FC2-501D-4CF7-03540C518291}"/>
              </a:ext>
            </a:extLst>
          </p:cNvPr>
          <p:cNvSpPr/>
          <p:nvPr/>
        </p:nvSpPr>
        <p:spPr>
          <a:xfrm>
            <a:off x="864108" y="3904795"/>
            <a:ext cx="276958" cy="2769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DD69E869-2441-71C5-1D64-3BF8E224C71C}"/>
              </a:ext>
            </a:extLst>
          </p:cNvPr>
          <p:cNvSpPr/>
          <p:nvPr/>
        </p:nvSpPr>
        <p:spPr>
          <a:xfrm>
            <a:off x="9745850" y="5213931"/>
            <a:ext cx="276958" cy="2769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798564A-34F4-EDF5-9C44-18F176CF86EB}"/>
              </a:ext>
            </a:extLst>
          </p:cNvPr>
          <p:cNvSpPr/>
          <p:nvPr/>
        </p:nvSpPr>
        <p:spPr>
          <a:xfrm>
            <a:off x="4339581" y="1259190"/>
            <a:ext cx="276958" cy="2769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397618D3-7175-3420-AFDF-07DD1DD1331A}"/>
              </a:ext>
            </a:extLst>
          </p:cNvPr>
          <p:cNvSpPr/>
          <p:nvPr/>
        </p:nvSpPr>
        <p:spPr>
          <a:xfrm>
            <a:off x="9641497" y="4668901"/>
            <a:ext cx="276958" cy="2769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C0196700-2552-748B-17FB-512A64AF1E38}"/>
              </a:ext>
            </a:extLst>
          </p:cNvPr>
          <p:cNvSpPr/>
          <p:nvPr/>
        </p:nvSpPr>
        <p:spPr>
          <a:xfrm>
            <a:off x="4339581" y="3816287"/>
            <a:ext cx="276958" cy="2769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054E9BCF-C52C-4FE9-CF1C-016E38EB64B9}"/>
              </a:ext>
            </a:extLst>
          </p:cNvPr>
          <p:cNvSpPr/>
          <p:nvPr/>
        </p:nvSpPr>
        <p:spPr>
          <a:xfrm>
            <a:off x="9641497" y="4217669"/>
            <a:ext cx="276958" cy="276958"/>
          </a:xfrm>
          <a:prstGeom prst="ellipse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80F81316-9B44-945A-A826-3CAAA39B1D45}"/>
              </a:ext>
            </a:extLst>
          </p:cNvPr>
          <p:cNvSpPr/>
          <p:nvPr/>
        </p:nvSpPr>
        <p:spPr>
          <a:xfrm>
            <a:off x="8374667" y="3151197"/>
            <a:ext cx="1066067" cy="297253"/>
          </a:xfrm>
          <a:prstGeom prst="rect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(N) Gate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24EE0675-DC9E-1ABB-2470-12DA6BF5B1F7}"/>
              </a:ext>
            </a:extLst>
          </p:cNvPr>
          <p:cNvCxnSpPr>
            <a:cxnSpLocks/>
          </p:cNvCxnSpPr>
          <p:nvPr/>
        </p:nvCxnSpPr>
        <p:spPr>
          <a:xfrm>
            <a:off x="9276144" y="3306252"/>
            <a:ext cx="329181" cy="245496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7577766"/>
      </p:ext>
    </p:extLst>
  </p:cSld>
  <p:clrMapOvr>
    <a:masterClrMapping/>
  </p:clrMapOvr>
</p:sld>
</file>

<file path=ppt/theme/theme1.xml><?xml version="1.0" encoding="utf-8"?>
<a:theme xmlns:a="http://schemas.openxmlformats.org/drawingml/2006/main" name="Parcel">
  <a:themeElements>
    <a:clrScheme name="Parcel">
      <a:dk1>
        <a:srgbClr val="000000"/>
      </a:dk1>
      <a:lt1>
        <a:srgbClr val="FFFFFF"/>
      </a:lt1>
      <a:dk2>
        <a:srgbClr val="4A5356"/>
      </a:dk2>
      <a:lt2>
        <a:srgbClr val="E8E3CE"/>
      </a:lt2>
      <a:accent1>
        <a:srgbClr val="F6A21D"/>
      </a:accent1>
      <a:accent2>
        <a:srgbClr val="9BAFB5"/>
      </a:accent2>
      <a:accent3>
        <a:srgbClr val="C96731"/>
      </a:accent3>
      <a:accent4>
        <a:srgbClr val="9CA383"/>
      </a:accent4>
      <a:accent5>
        <a:srgbClr val="87795D"/>
      </a:accent5>
      <a:accent6>
        <a:srgbClr val="A0988C"/>
      </a:accent6>
      <a:hlink>
        <a:srgbClr val="00B0F0"/>
      </a:hlink>
      <a:folHlink>
        <a:srgbClr val="738F97"/>
      </a:folHlink>
    </a:clrScheme>
    <a:fontScheme name="Parcel">
      <a:maj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Grek" typeface="Corbel"/>
        <a:font script="Cyrl" typeface="Corbel"/>
        <a:font script="Jpan" typeface="HGｺﾞｼｯｸE"/>
        <a:font script="Hang" typeface="휴먼매직체"/>
        <a:font script="Hans" typeface="华文中宋"/>
        <a:font script="Hant" typeface="微軟正黑體"/>
        <a:font script="Arab" typeface="Majalla UI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Parcel">
      <a: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107000"/>
                <a:lumMod val="103000"/>
              </a:schemeClr>
            </a:gs>
            <a:gs pos="100000">
              <a:schemeClr val="phClr">
                <a:tint val="82000"/>
                <a:satMod val="109000"/>
                <a:lumMod val="103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7000"/>
                <a:satMod val="100000"/>
                <a:lumMod val="102000"/>
              </a:schemeClr>
            </a:gs>
            <a:gs pos="50000">
              <a:schemeClr val="phClr">
                <a:shade val="100000"/>
                <a:satMod val="103000"/>
                <a:lumMod val="100000"/>
              </a:schemeClr>
            </a:gs>
            <a:gs pos="100000">
              <a:schemeClr val="phClr">
                <a:shade val="93000"/>
                <a:satMod val="110000"/>
                <a:lumMod val="99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5880" dist="15240" dir="5400000" algn="ctr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l"/>
          </a:scene3d>
          <a:sp3d prstMaterial="dkEdge">
            <a:bevelT w="0" h="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7000"/>
                <a:shade val="100000"/>
                <a:satMod val="185000"/>
                <a:lumMod val="120000"/>
              </a:schemeClr>
            </a:gs>
            <a:gs pos="100000">
              <a:schemeClr val="phClr">
                <a:tint val="96000"/>
                <a:shade val="95000"/>
                <a:satMod val="215000"/>
                <a:lumMod val="80000"/>
              </a:schemeClr>
            </a:gs>
          </a:gsLst>
          <a:path path="circle">
            <a:fillToRect l="50000" t="55000" r="125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arcel" id="{8BEC4385-4EB9-4D53-BFB5-0EA123736B6D}" vid="{4DB32801-28C0-48B0-8C1D-A9A58613615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TM10001115[[fn=Parcel]]</Template>
  <TotalTime>651</TotalTime>
  <Words>146</Words>
  <Application>Microsoft Office PowerPoint</Application>
  <PresentationFormat>Widescreen</PresentationFormat>
  <Paragraphs>44</Paragraphs>
  <Slides>11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4" baseType="lpstr">
      <vt:lpstr>Arial</vt:lpstr>
      <vt:lpstr>Gill Sans MT</vt:lpstr>
      <vt:lpstr>Parcel</vt:lpstr>
      <vt:lpstr>ZA-2022-760-ZAA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ZA-2022-760-ZAA</dc:title>
  <dc:creator>KWA One Drive</dc:creator>
  <cp:lastModifiedBy>KWA One Drive</cp:lastModifiedBy>
  <cp:revision>1</cp:revision>
  <dcterms:created xsi:type="dcterms:W3CDTF">2022-05-16T18:18:25Z</dcterms:created>
  <dcterms:modified xsi:type="dcterms:W3CDTF">2022-07-08T16:03:03Z</dcterms:modified>
</cp:coreProperties>
</file>