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74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829F0-3A1B-4B95-8D3A-9FF61FDB3AC3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5EE28-8CC6-40D1-9565-B6D43CEE7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E7AE-FF77-4F49-8FDE-B8FA4E80EF23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E232-FBFF-4113-A474-2EAC9BF4E213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6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62EE-F898-48E8-A61F-3BB9EE09383A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4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D2F7F-D3D1-4D93-A48A-6D337163FAAE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2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EC477-9DB9-4B6D-8E13-DE2696C39F3E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3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17755-B942-4F31-9140-B9E7126D91DA}" type="datetime1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1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9188-F81F-4CC3-84A3-3C43EDA13259}" type="datetime1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C3FC-E0D3-4696-B6EA-B7DF85640AA7}" type="datetime1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FC35-6808-4272-8D6E-56292335AE8F}" type="datetime1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9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2268A-B036-4CA5-92AC-E78C52B7FA33}" type="datetime1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5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D1C4-8BFA-48B7-9F15-2B7BBA1245BF}" type="datetime1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A065-B7DB-45B8-BB3F-72AA34D1B80A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2424 Briarcrest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CCDA-4EC1-48E7-AFE2-CD5D7C89B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61F2F-8846-4C15-8899-C9348FAE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56" y="5354823"/>
            <a:ext cx="7886700" cy="894166"/>
          </a:xfrm>
        </p:spPr>
        <p:txBody>
          <a:bodyPr/>
          <a:lstStyle/>
          <a:p>
            <a:pPr marL="0" indent="0">
              <a:buNone/>
            </a:pP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2424 BRIARCREST</a:t>
            </a:r>
          </a:p>
          <a:p>
            <a:pPr marL="0" indent="0">
              <a:buNone/>
            </a:pPr>
            <a:r>
              <a:rPr lang="es-AR" sz="1643" dirty="0">
                <a:latin typeface="Arial" panose="020B0604020202020204" pitchFamily="34" charset="0"/>
                <a:cs typeface="Arial" panose="020B0604020202020204" pitchFamily="34" charset="0"/>
              </a:rPr>
              <a:t>HEUSCH ARCHITECTURE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A23DBF2-6F60-4077-84EE-54005A5ED8EA}"/>
              </a:ext>
            </a:extLst>
          </p:cNvPr>
          <p:cNvCxnSpPr/>
          <p:nvPr/>
        </p:nvCxnSpPr>
        <p:spPr>
          <a:xfrm>
            <a:off x="348637" y="6248989"/>
            <a:ext cx="844672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8114AD-2125-1F0B-8614-8E62EE02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3D47C-C594-425C-905A-8174294C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4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A51CA0-7B70-453A-A53D-6D2D52842F2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r="4939"/>
          <a:stretch/>
        </p:blipFill>
        <p:spPr bwMode="auto">
          <a:xfrm>
            <a:off x="193523" y="1611086"/>
            <a:ext cx="8648096" cy="3069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EF331C6-C45A-444F-9C6B-052340C7692B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BUILDING HEIGHT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AB90F8-983C-4D2B-5F8C-3B069C09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6ED2D-0A2A-073A-500B-E0936BD3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FE95CBB-EABE-4847-B2A8-C7350145DC1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7"/>
          <a:stretch/>
        </p:blipFill>
        <p:spPr>
          <a:xfrm>
            <a:off x="200626" y="604201"/>
            <a:ext cx="3478439" cy="35376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0C31E4-3DB4-4C33-9DDC-9054BE338C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95" y="907749"/>
            <a:ext cx="5129439" cy="2653393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B4E1DAE-3125-4C10-AF5F-0B5B2294026A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SUPPORT SIGNATURES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9F33F98-ECA9-4087-A68A-C7B4F993B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66" y="4274365"/>
            <a:ext cx="3108628" cy="18002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3E62C1-9DFA-4423-B469-BBFC6882E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3" y="4413785"/>
            <a:ext cx="4008603" cy="153646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A36FF97-8C4C-4655-991F-7C96EEFBF4A7}"/>
              </a:ext>
            </a:extLst>
          </p:cNvPr>
          <p:cNvSpPr/>
          <p:nvPr/>
        </p:nvSpPr>
        <p:spPr>
          <a:xfrm>
            <a:off x="298833" y="4332239"/>
            <a:ext cx="8282969" cy="1742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86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3D14EF0-D69D-481D-95E9-253B55134613}"/>
              </a:ext>
            </a:extLst>
          </p:cNvPr>
          <p:cNvSpPr/>
          <p:nvPr/>
        </p:nvSpPr>
        <p:spPr>
          <a:xfrm>
            <a:off x="3979307" y="600688"/>
            <a:ext cx="4602495" cy="35411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86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FED233E-A116-4F8B-9527-6789618B0D22}"/>
              </a:ext>
            </a:extLst>
          </p:cNvPr>
          <p:cNvSpPr/>
          <p:nvPr/>
        </p:nvSpPr>
        <p:spPr>
          <a:xfrm>
            <a:off x="298834" y="600688"/>
            <a:ext cx="3448961" cy="35411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86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C1BBA5-B752-55BC-D7DF-3E3902D27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67346-16F0-6C37-67BD-4E07CA94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65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3DBCC9-F596-4AD9-866A-168C8CE515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" y="582840"/>
            <a:ext cx="8980714" cy="5692321"/>
          </a:xfrm>
          <a:prstGeom prst="rect">
            <a:avLst/>
          </a:prstGeom>
        </p:spPr>
      </p:pic>
      <p:sp>
        <p:nvSpPr>
          <p:cNvPr id="5" name="Cuadro de texto 2">
            <a:extLst>
              <a:ext uri="{FF2B5EF4-FFF2-40B4-BE49-F238E27FC236}">
                <a16:creationId xmlns:a16="http://schemas.microsoft.com/office/drawing/2014/main" id="{F8143386-8B46-486D-B37B-602057F46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568" y="803275"/>
            <a:ext cx="1460954" cy="11257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5314" tIns="32657" rIns="65314" bIns="3265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786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TREES TO BE REMOVED – NONE OF THEM ARE NATIVE NOR PROTECTED</a:t>
            </a:r>
            <a:endParaRPr lang="es-AR" sz="78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786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AR" sz="78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786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REPLACED WITH NATIVE TREES AT 1:1 RATIO (NOT REQUESTED BY THE CITY)</a:t>
            </a:r>
            <a:endParaRPr lang="es-AR" sz="78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52EB57-88E7-4CE2-9505-37CD0D340C31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PROTECTED / NON – PROTECTED TREES REMOVED</a:t>
            </a:r>
          </a:p>
          <a:p>
            <a:pPr algn="l"/>
            <a:r>
              <a:rPr lang="en-US" sz="1000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- Tree Plan</a:t>
            </a:r>
          </a:p>
          <a:p>
            <a:pPr algn="l"/>
            <a:endParaRPr lang="es-A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F5A966-3044-D3B8-68C4-7D784A1C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FA864-D68E-C914-C877-ACE878BF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77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FE0B8B-3D4E-46CA-B978-58CBD1D2333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/>
          <a:stretch/>
        </p:blipFill>
        <p:spPr bwMode="auto">
          <a:xfrm>
            <a:off x="298833" y="482828"/>
            <a:ext cx="4162425" cy="2906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F8F6E0-4505-4966-8E81-953D05B00B4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 bwMode="auto">
          <a:xfrm>
            <a:off x="350322" y="3389767"/>
            <a:ext cx="4055424" cy="2964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91DF27-AB50-4C1F-9FDF-3620D4A16CB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r="3117"/>
          <a:stretch/>
        </p:blipFill>
        <p:spPr bwMode="auto">
          <a:xfrm>
            <a:off x="4518478" y="490538"/>
            <a:ext cx="4454979" cy="2846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2BE03A-B6DC-4575-B8D7-A6AB2D3426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78" y="3389766"/>
            <a:ext cx="4454979" cy="2977243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ADE296B-6EC2-465D-A2B7-83555E6BDA18}"/>
              </a:ext>
            </a:extLst>
          </p:cNvPr>
          <p:cNvSpPr txBox="1">
            <a:spLocks/>
          </p:cNvSpPr>
          <p:nvPr/>
        </p:nvSpPr>
        <p:spPr>
          <a:xfrm>
            <a:off x="298833" y="291266"/>
            <a:ext cx="3015262" cy="291573"/>
          </a:xfrm>
          <a:prstGeom prst="rect">
            <a:avLst/>
          </a:prstGeom>
        </p:spPr>
        <p:txBody>
          <a:bodyPr vert="horz" lIns="65314" tIns="32657" rIns="65314" bIns="32657" rtlCol="0">
            <a:normAutofit fontScale="77500" lnSpcReduction="2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PROTECTED / NON – PROTECTED TREES REMOVED</a:t>
            </a:r>
            <a:endParaRPr lang="es-A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DADA20-8C69-70B7-95FE-D8FC5325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00E06-3A6F-F1BD-8A4D-AB0D201E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5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518F30-1EC8-49F3-AC0B-393524C884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75"/>
            <a:ext cx="9144000" cy="54442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A492A6B-D097-4F15-9EC5-1E7AA226A6EE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PROTECTED / NON – PROTECTED TREES REMOVED</a:t>
            </a:r>
          </a:p>
          <a:p>
            <a:pPr algn="l"/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– Landscape Plan</a:t>
            </a:r>
          </a:p>
          <a:p>
            <a:pPr algn="l"/>
            <a:endParaRPr lang="es-A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BC1EE6-B20B-FA73-A296-C10B8F89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6CB4E-D6AD-C32E-7F41-19972E5F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5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85EDBC-1046-4553-8D9F-336CEE0D2B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/>
          <a:stretch/>
        </p:blipFill>
        <p:spPr bwMode="auto">
          <a:xfrm>
            <a:off x="235858" y="1301837"/>
            <a:ext cx="8672285" cy="399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6EBE6B-AE86-4EA0-97F8-117B5143DB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44" y="4767869"/>
            <a:ext cx="1420130" cy="1304943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3CD1995-1574-451C-882F-2DC956E78C1A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FENCING AND WILDLIFE CORRIDOR</a:t>
            </a:r>
          </a:p>
          <a:p>
            <a:pPr algn="l"/>
            <a:r>
              <a:rPr lang="en-US" sz="1000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 Control and Parking Plan</a:t>
            </a:r>
            <a:endParaRPr lang="es-AR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158A3E-84AF-B435-236B-C59740E4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DD1B5-7E63-8795-4967-36B10053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64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4150F7-53F1-4147-83E9-2B5B1D896E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70" y="803275"/>
            <a:ext cx="4357461" cy="565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EF89687-6F0B-45AA-BB2C-3850443C7467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SENSITIVE NATURAL COMMUNITIES</a:t>
            </a:r>
          </a:p>
          <a:p>
            <a:pPr algn="l"/>
            <a:r>
              <a:rPr lang="en-US" sz="1000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Vegetation Classification Types</a:t>
            </a:r>
            <a:endParaRPr lang="es-A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B76F15-C698-D124-28B1-1843A4D6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54445-0CC2-F527-DA27-683E270A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0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F638172-2A8F-4FF3-A0DD-D1D5A4598BB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"/>
          <a:stretch/>
        </p:blipFill>
        <p:spPr bwMode="auto">
          <a:xfrm>
            <a:off x="6113765" y="1471159"/>
            <a:ext cx="2705585" cy="3571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C383A1-2C52-4DC3-A9A5-41ED7396EB2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"/>
          <a:stretch/>
        </p:blipFill>
        <p:spPr bwMode="auto">
          <a:xfrm>
            <a:off x="175079" y="1471160"/>
            <a:ext cx="5685442" cy="3644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D7664B7-C0DA-4C7A-AE9E-AF88FEDB83B9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SENSITIVE NATURAL COMMUNITIES</a:t>
            </a:r>
          </a:p>
          <a:p>
            <a:pPr algn="l"/>
            <a:r>
              <a:rPr lang="en-US" sz="1000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above protected trees</a:t>
            </a:r>
            <a:endParaRPr lang="es-A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0D15A5-53AC-55C0-D6C2-D3EC37C71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F5DC2-BC8F-0928-D754-8466740A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59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E9B71C0-55FB-4737-AB65-8627CE7507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6" y="735800"/>
            <a:ext cx="8247289" cy="5584825"/>
          </a:xfrm>
          <a:prstGeom prst="rect">
            <a:avLst/>
          </a:prstGeom>
        </p:spPr>
      </p:pic>
      <p:sp>
        <p:nvSpPr>
          <p:cNvPr id="7" name="Cuadro de texto 2">
            <a:extLst>
              <a:ext uri="{FF2B5EF4-FFF2-40B4-BE49-F238E27FC236}">
                <a16:creationId xmlns:a16="http://schemas.microsoft.com/office/drawing/2014/main" id="{3377DA34-3D57-49A3-AFDE-8E203EBD4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777" y="4050166"/>
            <a:ext cx="1635579" cy="2013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5314" tIns="32657" rIns="65314" bIns="3265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s-AR" sz="786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LIGHTING FACING DOWN SLOPE</a:t>
            </a:r>
            <a:endParaRPr lang="es-AR" sz="78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58FEF1A-6915-48D7-9276-F93195A92DC1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LIGHTING DESIGN</a:t>
            </a:r>
          </a:p>
          <a:p>
            <a:pPr algn="l"/>
            <a:r>
              <a:rPr lang="en-US" sz="10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Landscape Lighting Plan</a:t>
            </a:r>
            <a:endParaRPr lang="es-A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4A5AC3-E279-7F89-42FC-6CE4654F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BB524-C937-EACB-2D3B-C31AEDA8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61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E128587-27A4-451B-9CC2-F81A91FF73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706" r="10804"/>
          <a:stretch/>
        </p:blipFill>
        <p:spPr bwMode="auto">
          <a:xfrm>
            <a:off x="2710041" y="671513"/>
            <a:ext cx="4550682" cy="551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7425F8D-7CD4-4ED3-8D76-2D60239C2E79}"/>
              </a:ext>
            </a:extLst>
          </p:cNvPr>
          <p:cNvSpPr txBox="1">
            <a:spLocks/>
          </p:cNvSpPr>
          <p:nvPr/>
        </p:nvSpPr>
        <p:spPr>
          <a:xfrm>
            <a:off x="298832" y="291266"/>
            <a:ext cx="3967266" cy="512009"/>
          </a:xfrm>
          <a:prstGeom prst="rect">
            <a:avLst/>
          </a:prstGeom>
        </p:spPr>
        <p:txBody>
          <a:bodyPr vert="horz" lIns="65314" tIns="32657" rIns="65314" bIns="32657" rtlCol="0">
            <a:normAutofit fontScale="92500" lnSpcReduction="10000"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8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TECCO MESH</a:t>
            </a:r>
          </a:p>
          <a:p>
            <a:pPr algn="l"/>
            <a:r>
              <a:rPr lang="en-US" sz="10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Specifications of </a:t>
            </a:r>
            <a:r>
              <a:rPr lang="en-US" sz="1000" i="1" u="sng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Tecco</a:t>
            </a:r>
            <a:r>
              <a:rPr lang="en-US" sz="10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 Erosion Control Mat</a:t>
            </a:r>
            <a:endParaRPr lang="es-A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5672EB-6379-68A6-B6BA-E3118317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D1C94-D12D-9CBE-87FE-5183091C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3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D6BCA1-179E-41E6-BF33-5765C5D3C5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33" y="542815"/>
            <a:ext cx="4819135" cy="57723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89380C1-0D0A-4B86-BC99-84D5A1A32FCE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WIDTH OF STREET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2BE73F8-3DA2-448D-95F4-31CB5E757931}"/>
              </a:ext>
            </a:extLst>
          </p:cNvPr>
          <p:cNvSpPr/>
          <p:nvPr/>
        </p:nvSpPr>
        <p:spPr>
          <a:xfrm>
            <a:off x="2241581" y="1746585"/>
            <a:ext cx="2954852" cy="184135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286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E3A17B4-03C6-48A1-A09E-6CD8D2F54EFE}"/>
              </a:ext>
            </a:extLst>
          </p:cNvPr>
          <p:cNvSpPr/>
          <p:nvPr/>
        </p:nvSpPr>
        <p:spPr>
          <a:xfrm>
            <a:off x="2002493" y="3429000"/>
            <a:ext cx="5052885" cy="913324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286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B82F41-4BB7-91F0-49BA-D7891512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3AFFE-A6D1-7CED-FAB9-DBB3ED2E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5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902E51B-D832-4138-95B6-5B47C8FEA46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 bwMode="auto">
          <a:xfrm>
            <a:off x="335422" y="756655"/>
            <a:ext cx="4100831" cy="2281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B6028A-8BAC-4489-B0C4-794F6C968A2B}"/>
              </a:ext>
            </a:extLst>
          </p:cNvPr>
          <p:cNvPicPr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6"/>
          <a:stretch/>
        </p:blipFill>
        <p:spPr bwMode="auto">
          <a:xfrm>
            <a:off x="4572000" y="751237"/>
            <a:ext cx="4162601" cy="2325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06BD11-1FAB-4C67-81D9-6817F245732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7260"/>
          <a:stretch/>
        </p:blipFill>
        <p:spPr bwMode="auto">
          <a:xfrm>
            <a:off x="4906736" y="3841874"/>
            <a:ext cx="3901842" cy="2136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8CC7E5-08AD-4B98-A4E7-F6DB2460A25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8"/>
          <a:stretch/>
        </p:blipFill>
        <p:spPr bwMode="auto">
          <a:xfrm>
            <a:off x="335422" y="3729362"/>
            <a:ext cx="4223956" cy="224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4881A72-C075-4810-8F96-89476DE33A24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WIDTH OF STREET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9DE6EA-C2A3-63ED-216D-9D4DCB28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5705B-0C7D-AC42-F2C5-FA7A3189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F8A8EC2-BFA6-44F9-9866-6464EAF1EFA3}"/>
              </a:ext>
            </a:extLst>
          </p:cNvPr>
          <p:cNvGrpSpPr/>
          <p:nvPr/>
        </p:nvGrpSpPr>
        <p:grpSpPr>
          <a:xfrm>
            <a:off x="169636" y="656318"/>
            <a:ext cx="8804729" cy="5545364"/>
            <a:chOff x="0" y="0"/>
            <a:chExt cx="12326620" cy="776351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B5E810E-AF97-498B-9A84-98C27B883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326620" cy="7763510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BCA9ED4-C429-4550-8DEC-50987948FABA}"/>
                </a:ext>
              </a:extLst>
            </p:cNvPr>
            <p:cNvSpPr/>
            <p:nvPr/>
          </p:nvSpPr>
          <p:spPr>
            <a:xfrm>
              <a:off x="3421625" y="626807"/>
              <a:ext cx="1578428" cy="6422572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 sz="1286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CB9BCAD3-B75C-43A7-8E79-487A76E1E422}"/>
                </a:ext>
              </a:extLst>
            </p:cNvPr>
            <p:cNvSpPr/>
            <p:nvPr/>
          </p:nvSpPr>
          <p:spPr>
            <a:xfrm>
              <a:off x="5014451" y="626807"/>
              <a:ext cx="870585" cy="642239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 sz="1286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7B327A3-3613-4943-9CA1-6F74D707C15F}"/>
                </a:ext>
              </a:extLst>
            </p:cNvPr>
            <p:cNvSpPr/>
            <p:nvPr/>
          </p:nvSpPr>
          <p:spPr>
            <a:xfrm>
              <a:off x="5891980" y="626807"/>
              <a:ext cx="707571" cy="6430296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 sz="1286"/>
            </a:p>
          </p:txBody>
        </p:sp>
      </p:grp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58C7173-4F0B-4180-841C-3E33D5FDCEFC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CONSTRUCTION PHASING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A3999-4FE7-223B-08F4-1ABAE3A4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FFACC-9C09-C4E3-81DF-85A0676C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9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51B573-BDB5-E012-1955-39B1E142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7EE0C-3C6E-D9D4-7C2B-9529449D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6E60A-B11D-599B-A145-4310FAF5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92"/>
            <a:ext cx="9144000" cy="56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24A42D-2286-4EA4-99CD-D0775FDE45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 r="8762"/>
          <a:stretch/>
        </p:blipFill>
        <p:spPr bwMode="auto">
          <a:xfrm>
            <a:off x="154995" y="1333998"/>
            <a:ext cx="3236623" cy="4132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73480B-E7AE-437C-BE0D-775A39EEF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1" y="1524232"/>
            <a:ext cx="2547533" cy="36817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2941C0-4AF1-4D14-BF41-38C34077A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93" y="1333998"/>
            <a:ext cx="2230733" cy="40622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36CD568D-4C19-4483-ACD7-A0A5ED574CE5}"/>
              </a:ext>
            </a:extLst>
          </p:cNvPr>
          <p:cNvSpPr/>
          <p:nvPr/>
        </p:nvSpPr>
        <p:spPr>
          <a:xfrm>
            <a:off x="3633996" y="4384651"/>
            <a:ext cx="1383754" cy="187615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286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F38E44E-A4C7-4DBF-ABEC-1702A3004A74}"/>
              </a:ext>
            </a:extLst>
          </p:cNvPr>
          <p:cNvSpPr/>
          <p:nvPr/>
        </p:nvSpPr>
        <p:spPr>
          <a:xfrm>
            <a:off x="3633996" y="2844325"/>
            <a:ext cx="1383666" cy="330901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286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F8ECBE28-0A19-4DE7-9C03-49B26CE332A6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GRADING CALCULATIONS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5988563-82D8-41FE-9281-A019BAF10C37}"/>
              </a:ext>
            </a:extLst>
          </p:cNvPr>
          <p:cNvSpPr/>
          <p:nvPr/>
        </p:nvSpPr>
        <p:spPr>
          <a:xfrm>
            <a:off x="3608319" y="4890443"/>
            <a:ext cx="1383754" cy="187615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286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E1B980C-FF2D-444C-951D-0275D77147E1}"/>
              </a:ext>
            </a:extLst>
          </p:cNvPr>
          <p:cNvSpPr/>
          <p:nvPr/>
        </p:nvSpPr>
        <p:spPr>
          <a:xfrm>
            <a:off x="6187129" y="2232384"/>
            <a:ext cx="1383754" cy="277829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AR" sz="1286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57025-002C-42D7-2A2A-26CF25BA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2EE13-AF98-EC8A-ADF7-05A796B3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9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3F27EF-CB60-4230-95CF-62E462F914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" y="1850269"/>
            <a:ext cx="8672286" cy="3157462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F882F31-B367-4BB0-9660-5349D577DD76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PARKING SPACES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1C1E64-91BC-0A76-5F40-D62E0B67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83BC6-0073-A8E9-2D58-0E54BD59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7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84827A4-614E-4A13-BE49-80AF4654CAB1}"/>
              </a:ext>
            </a:extLst>
          </p:cNvPr>
          <p:cNvGrpSpPr/>
          <p:nvPr/>
        </p:nvGrpSpPr>
        <p:grpSpPr>
          <a:xfrm>
            <a:off x="1566863" y="1247548"/>
            <a:ext cx="6010275" cy="4362904"/>
            <a:chOff x="0" y="0"/>
            <a:chExt cx="8414636" cy="610806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F569E45-13E1-4554-BEB9-8DE11FEB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40395" cy="6108065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3A476DA9-A8B3-4CF2-9D9C-34B667BF0E59}"/>
                </a:ext>
              </a:extLst>
            </p:cNvPr>
            <p:cNvSpPr/>
            <p:nvPr/>
          </p:nvSpPr>
          <p:spPr>
            <a:xfrm rot="20951926">
              <a:off x="2903764" y="3967842"/>
              <a:ext cx="1264718" cy="699817"/>
            </a:xfrm>
            <a:prstGeom prst="ellipse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 sz="1286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E3749155-0AE7-4EFB-A5B4-91A1F0CE106B}"/>
                </a:ext>
              </a:extLst>
            </p:cNvPr>
            <p:cNvSpPr/>
            <p:nvPr/>
          </p:nvSpPr>
          <p:spPr>
            <a:xfrm rot="21266057">
              <a:off x="5842907" y="4969328"/>
              <a:ext cx="2571729" cy="991780"/>
            </a:xfrm>
            <a:prstGeom prst="ellipse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 sz="1286"/>
            </a:p>
          </p:txBody>
        </p:sp>
      </p:grp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9B66D27-A693-44F3-B9BA-FED8973C6F34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LID PLANTER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F5902-B6EF-3E5F-7793-D4EBE618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6C063-765D-8D70-25CE-10B8EE3B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51F73A-9F45-4B49-AF61-1B70B2CC1F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1" y="903288"/>
            <a:ext cx="6982279" cy="5051425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92F86E8-9392-44CE-96C8-88CB78429E78}"/>
              </a:ext>
            </a:extLst>
          </p:cNvPr>
          <p:cNvSpPr txBox="1">
            <a:spLocks/>
          </p:cNvSpPr>
          <p:nvPr/>
        </p:nvSpPr>
        <p:spPr>
          <a:xfrm>
            <a:off x="298833" y="291267"/>
            <a:ext cx="1999588" cy="251548"/>
          </a:xfrm>
          <a:prstGeom prst="rect">
            <a:avLst/>
          </a:prstGeom>
        </p:spPr>
        <p:txBody>
          <a:bodyPr vert="horz" lIns="65314" tIns="32657" rIns="65314" bIns="32657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1000" b="1" dirty="0">
                <a:latin typeface="Arial" panose="020B0604020202020204" pitchFamily="34" charset="0"/>
                <a:cs typeface="Arial" panose="020B0604020202020204" pitchFamily="34" charset="0"/>
              </a:rPr>
              <a:t>BUILDING HEIGHT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5CC1B8-95F4-7450-FB1E-D95A27A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2424 Briarcrest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CF234-5812-CC10-73B1-93CBF2CE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CCDA-4EC1-48E7-AFE2-CD5D7C89BD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8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118</TotalTime>
  <Words>179</Words>
  <Application>Microsoft Office PowerPoint</Application>
  <PresentationFormat>On-screen Show (4:3)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Guerri</dc:creator>
  <cp:lastModifiedBy>Pablo Guerri</cp:lastModifiedBy>
  <cp:revision>1</cp:revision>
  <dcterms:created xsi:type="dcterms:W3CDTF">2023-05-04T17:35:51Z</dcterms:created>
  <dcterms:modified xsi:type="dcterms:W3CDTF">2023-05-04T19:33:55Z</dcterms:modified>
</cp:coreProperties>
</file>